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</p:sldMasterIdLst>
  <p:notesMasterIdLst>
    <p:notesMasterId r:id="rId32"/>
  </p:notesMasterIdLst>
  <p:handoutMasterIdLst>
    <p:handoutMasterId r:id="rId33"/>
  </p:handoutMasterIdLst>
  <p:sldIdLst>
    <p:sldId id="1389" r:id="rId5"/>
    <p:sldId id="1383" r:id="rId6"/>
    <p:sldId id="1394" r:id="rId7"/>
    <p:sldId id="1395" r:id="rId8"/>
    <p:sldId id="1318" r:id="rId9"/>
    <p:sldId id="1396" r:id="rId10"/>
    <p:sldId id="1370" r:id="rId11"/>
    <p:sldId id="1397" r:id="rId12"/>
    <p:sldId id="1399" r:id="rId13"/>
    <p:sldId id="1409" r:id="rId14"/>
    <p:sldId id="1415" r:id="rId15"/>
    <p:sldId id="1365" r:id="rId16"/>
    <p:sldId id="1402" r:id="rId17"/>
    <p:sldId id="1408" r:id="rId18"/>
    <p:sldId id="1403" r:id="rId19"/>
    <p:sldId id="1404" r:id="rId20"/>
    <p:sldId id="1405" r:id="rId21"/>
    <p:sldId id="1400" r:id="rId22"/>
    <p:sldId id="1406" r:id="rId23"/>
    <p:sldId id="1411" r:id="rId24"/>
    <p:sldId id="1412" r:id="rId25"/>
    <p:sldId id="1413" r:id="rId26"/>
    <p:sldId id="1407" r:id="rId27"/>
    <p:sldId id="1414" r:id="rId28"/>
    <p:sldId id="1416" r:id="rId29"/>
    <p:sldId id="1393" r:id="rId30"/>
    <p:sldId id="1373" r:id="rId3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RMUG Summit Nashville 2017 Template" id="{A073DAE3-B461-442F-A3D3-6642BD875E45}">
          <p14:sldIdLst>
            <p14:sldId id="1389"/>
            <p14:sldId id="1383"/>
            <p14:sldId id="1394"/>
            <p14:sldId id="1395"/>
            <p14:sldId id="1318"/>
            <p14:sldId id="1396"/>
            <p14:sldId id="1370"/>
            <p14:sldId id="1397"/>
            <p14:sldId id="1399"/>
            <p14:sldId id="1409"/>
            <p14:sldId id="1415"/>
            <p14:sldId id="1365"/>
            <p14:sldId id="1402"/>
            <p14:sldId id="1408"/>
            <p14:sldId id="1403"/>
            <p14:sldId id="1404"/>
            <p14:sldId id="1405"/>
            <p14:sldId id="1400"/>
            <p14:sldId id="1406"/>
            <p14:sldId id="1411"/>
            <p14:sldId id="1412"/>
            <p14:sldId id="1413"/>
            <p14:sldId id="1407"/>
            <p14:sldId id="1414"/>
            <p14:sldId id="1416"/>
            <p14:sldId id="1393"/>
            <p14:sldId id="137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Auri Mathisen" initials="AM" lastIdx="1" clrIdx="7">
    <p:extLst>
      <p:ext uri="{19B8F6BF-5375-455C-9EA6-DF929625EA0E}">
        <p15:presenceInfo xmlns:p15="http://schemas.microsoft.com/office/powerpoint/2012/main" userId="S-1-5-21-383413107-1061881802-891584314-12534" providerId="AD"/>
      </p:ext>
    </p:extLst>
  </p:cmAuthor>
  <p:cmAuthor id="1" name="Mary Feil-Jacobs" initials="MFJ" lastIdx="43" clrIdx="1"/>
  <p:cmAuthor id="8" name="Judi Lee" initials="JL" lastIdx="3" clrIdx="8">
    <p:extLst>
      <p:ext uri="{19B8F6BF-5375-455C-9EA6-DF929625EA0E}">
        <p15:presenceInfo xmlns:p15="http://schemas.microsoft.com/office/powerpoint/2012/main" userId="S-1-5-21-383413107-1061881802-891584314-9954" providerId="AD"/>
      </p:ext>
    </p:extLst>
  </p:cmAuthor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9" name="David Griffith" initials="DG" lastIdx="3" clrIdx="9">
    <p:extLst>
      <p:ext uri="{19B8F6BF-5375-455C-9EA6-DF929625EA0E}">
        <p15:presenceInfo xmlns:p15="http://schemas.microsoft.com/office/powerpoint/2012/main" userId="S-1-5-21-383413107-1061881802-891584314-4667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Mitchell Derrey" initials="MD" lastIdx="6" clrIdx="4">
    <p:extLst>
      <p:ext uri="{19B8F6BF-5375-455C-9EA6-DF929625EA0E}">
        <p15:presenceInfo xmlns:p15="http://schemas.microsoft.com/office/powerpoint/2012/main" userId="S-1-5-21-383413107-1061881802-891584314-4851" providerId="AD"/>
      </p:ext>
    </p:extLst>
  </p:cmAuthor>
  <p:cmAuthor id="5" name="Christen Anderson" initials="CA" lastIdx="19" clrIdx="5">
    <p:extLst>
      <p:ext uri="{19B8F6BF-5375-455C-9EA6-DF929625EA0E}">
        <p15:presenceInfo xmlns:p15="http://schemas.microsoft.com/office/powerpoint/2012/main" userId="Christen Anderson" providerId="None"/>
      </p:ext>
    </p:extLst>
  </p:cmAuthor>
  <p:cmAuthor id="6" name="Delaney Freer" initials="DF" lastIdx="16" clrIdx="6">
    <p:extLst>
      <p:ext uri="{19B8F6BF-5375-455C-9EA6-DF929625EA0E}">
        <p15:presenceInfo xmlns:p15="http://schemas.microsoft.com/office/powerpoint/2012/main" userId="4a46fd6c6e3be6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E60"/>
    <a:srgbClr val="84BD00"/>
    <a:srgbClr val="0095C8"/>
    <a:srgbClr val="E4002B"/>
    <a:srgbClr val="002B89"/>
    <a:srgbClr val="003EC8"/>
    <a:srgbClr val="FFFFFF"/>
    <a:srgbClr val="1E275C"/>
    <a:srgbClr val="E6E6E6"/>
    <a:srgbClr val="E1B8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76" autoAdjust="0"/>
    <p:restoredTop sz="77968" autoAdjust="0"/>
  </p:normalViewPr>
  <p:slideViewPr>
    <p:cSldViewPr snapToGrid="0">
      <p:cViewPr varScale="1">
        <p:scale>
          <a:sx n="76" d="100"/>
          <a:sy n="76" d="100"/>
        </p:scale>
        <p:origin x="804" y="45"/>
      </p:cViewPr>
      <p:guideLst/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044"/>
    </p:cViewPr>
  </p:sorterViewPr>
  <p:notesViewPr>
    <p:cSldViewPr snapToGrid="0" showGuides="1">
      <p:cViewPr varScale="1">
        <p:scale>
          <a:sx n="81" d="100"/>
          <a:sy n="81" d="100"/>
        </p:scale>
        <p:origin x="269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Berry" userId="d841c1aacf3eec2e" providerId="LiveId" clId="{1A67FEB1-DD66-41AD-8345-17B5F6FA9395}"/>
    <pc:docChg chg="undo redo custSel addSld delSld modSld sldOrd modSection">
      <pc:chgData name="David Berry" userId="d841c1aacf3eec2e" providerId="LiveId" clId="{1A67FEB1-DD66-41AD-8345-17B5F6FA9395}" dt="2017-10-11T20:54:43.945" v="5140" actId="2696"/>
      <pc:docMkLst>
        <pc:docMk/>
      </pc:docMkLst>
      <pc:sldChg chg="modSp">
        <pc:chgData name="David Berry" userId="d841c1aacf3eec2e" providerId="LiveId" clId="{1A67FEB1-DD66-41AD-8345-17B5F6FA9395}" dt="2017-10-10T18:11:30.335" v="103" actId="20577"/>
        <pc:sldMkLst>
          <pc:docMk/>
          <pc:sldMk cId="3695894551" sldId="1318"/>
        </pc:sldMkLst>
        <pc:spChg chg="mod">
          <ac:chgData name="David Berry" userId="d841c1aacf3eec2e" providerId="LiveId" clId="{1A67FEB1-DD66-41AD-8345-17B5F6FA9395}" dt="2017-10-10T18:11:30.335" v="103" actId="20577"/>
          <ac:spMkLst>
            <pc:docMk/>
            <pc:sldMk cId="3695894551" sldId="1318"/>
            <ac:spMk id="6" creationId="{00000000-0000-0000-0000-000000000000}"/>
          </ac:spMkLst>
        </pc:spChg>
      </pc:sldChg>
      <pc:sldChg chg="del">
        <pc:chgData name="David Berry" userId="d841c1aacf3eec2e" providerId="LiveId" clId="{1A67FEB1-DD66-41AD-8345-17B5F6FA9395}" dt="2017-10-11T15:44:43.407" v="1846" actId="2696"/>
        <pc:sldMkLst>
          <pc:docMk/>
          <pc:sldMk cId="3612856080" sldId="1320"/>
        </pc:sldMkLst>
      </pc:sldChg>
      <pc:sldChg chg="del">
        <pc:chgData name="David Berry" userId="d841c1aacf3eec2e" providerId="LiveId" clId="{1A67FEB1-DD66-41AD-8345-17B5F6FA9395}" dt="2017-10-11T15:44:43.787" v="1856" actId="2696"/>
        <pc:sldMkLst>
          <pc:docMk/>
          <pc:sldMk cId="444202688" sldId="1322"/>
        </pc:sldMkLst>
      </pc:sldChg>
      <pc:sldChg chg="del">
        <pc:chgData name="David Berry" userId="d841c1aacf3eec2e" providerId="LiveId" clId="{1A67FEB1-DD66-41AD-8345-17B5F6FA9395}" dt="2017-10-11T15:44:43.764" v="1855" actId="2696"/>
        <pc:sldMkLst>
          <pc:docMk/>
          <pc:sldMk cId="3716880797" sldId="1323"/>
        </pc:sldMkLst>
      </pc:sldChg>
      <pc:sldChg chg="del">
        <pc:chgData name="David Berry" userId="d841c1aacf3eec2e" providerId="LiveId" clId="{1A67FEB1-DD66-41AD-8345-17B5F6FA9395}" dt="2017-10-11T15:44:44.100" v="1863" actId="2696"/>
        <pc:sldMkLst>
          <pc:docMk/>
          <pc:sldMk cId="3066182777" sldId="1324"/>
        </pc:sldMkLst>
      </pc:sldChg>
      <pc:sldChg chg="del">
        <pc:chgData name="David Berry" userId="d841c1aacf3eec2e" providerId="LiveId" clId="{1A67FEB1-DD66-41AD-8345-17B5F6FA9395}" dt="2017-10-11T15:44:44.126" v="1864" actId="2696"/>
        <pc:sldMkLst>
          <pc:docMk/>
          <pc:sldMk cId="223945109" sldId="1325"/>
        </pc:sldMkLst>
      </pc:sldChg>
      <pc:sldChg chg="del">
        <pc:chgData name="David Berry" userId="d841c1aacf3eec2e" providerId="LiveId" clId="{1A67FEB1-DD66-41AD-8345-17B5F6FA9395}" dt="2017-10-11T15:44:43.339" v="1845" actId="2696"/>
        <pc:sldMkLst>
          <pc:docMk/>
          <pc:sldMk cId="2570791813" sldId="1362"/>
        </pc:sldMkLst>
      </pc:sldChg>
      <pc:sldChg chg="del">
        <pc:chgData name="David Berry" userId="d841c1aacf3eec2e" providerId="LiveId" clId="{1A67FEB1-DD66-41AD-8345-17B5F6FA9395}" dt="2017-10-11T15:44:43.566" v="1850" actId="2696"/>
        <pc:sldMkLst>
          <pc:docMk/>
          <pc:sldMk cId="3279239574" sldId="1363"/>
        </pc:sldMkLst>
      </pc:sldChg>
      <pc:sldChg chg="del">
        <pc:chgData name="David Berry" userId="d841c1aacf3eec2e" providerId="LiveId" clId="{1A67FEB1-DD66-41AD-8345-17B5F6FA9395}" dt="2017-10-11T15:44:43.711" v="1854" actId="2696"/>
        <pc:sldMkLst>
          <pc:docMk/>
          <pc:sldMk cId="2982583672" sldId="1364"/>
        </pc:sldMkLst>
      </pc:sldChg>
      <pc:sldChg chg="del">
        <pc:chgData name="David Berry" userId="d841c1aacf3eec2e" providerId="LiveId" clId="{1A67FEB1-DD66-41AD-8345-17B5F6FA9395}" dt="2017-10-11T15:44:43.293" v="1844" actId="2696"/>
        <pc:sldMkLst>
          <pc:docMk/>
          <pc:sldMk cId="1642913934" sldId="1372"/>
        </pc:sldMkLst>
      </pc:sldChg>
      <pc:sldChg chg="del">
        <pc:chgData name="David Berry" userId="d841c1aacf3eec2e" providerId="LiveId" clId="{1A67FEB1-DD66-41AD-8345-17B5F6FA9395}" dt="2017-10-11T15:44:43.441" v="1847" actId="2696"/>
        <pc:sldMkLst>
          <pc:docMk/>
          <pc:sldMk cId="1524876719" sldId="1376"/>
        </pc:sldMkLst>
      </pc:sldChg>
      <pc:sldChg chg="del">
        <pc:chgData name="David Berry" userId="d841c1aacf3eec2e" providerId="LiveId" clId="{1A67FEB1-DD66-41AD-8345-17B5F6FA9395}" dt="2017-10-11T15:44:43.498" v="1848" actId="2696"/>
        <pc:sldMkLst>
          <pc:docMk/>
          <pc:sldMk cId="1237871226" sldId="1381"/>
        </pc:sldMkLst>
      </pc:sldChg>
      <pc:sldChg chg="del">
        <pc:chgData name="David Berry" userId="d841c1aacf3eec2e" providerId="LiveId" clId="{1A67FEB1-DD66-41AD-8345-17B5F6FA9395}" dt="2017-10-11T15:44:43.548" v="1849" actId="2696"/>
        <pc:sldMkLst>
          <pc:docMk/>
          <pc:sldMk cId="4146822908" sldId="1382"/>
        </pc:sldMkLst>
      </pc:sldChg>
      <pc:sldChg chg="del">
        <pc:chgData name="David Berry" userId="d841c1aacf3eec2e" providerId="LiveId" clId="{1A67FEB1-DD66-41AD-8345-17B5F6FA9395}" dt="2017-10-11T15:44:43.934" v="1859" actId="2696"/>
        <pc:sldMkLst>
          <pc:docMk/>
          <pc:sldMk cId="3970168585" sldId="1384"/>
        </pc:sldMkLst>
      </pc:sldChg>
      <pc:sldChg chg="del">
        <pc:chgData name="David Berry" userId="d841c1aacf3eec2e" providerId="LiveId" clId="{1A67FEB1-DD66-41AD-8345-17B5F6FA9395}" dt="2017-10-11T15:44:43.993" v="1860" actId="2696"/>
        <pc:sldMkLst>
          <pc:docMk/>
          <pc:sldMk cId="2915517855" sldId="1385"/>
        </pc:sldMkLst>
      </pc:sldChg>
      <pc:sldChg chg="del">
        <pc:chgData name="David Berry" userId="d841c1aacf3eec2e" providerId="LiveId" clId="{1A67FEB1-DD66-41AD-8345-17B5F6FA9395}" dt="2017-10-11T15:44:44.017" v="1861" actId="2696"/>
        <pc:sldMkLst>
          <pc:docMk/>
          <pc:sldMk cId="621511873" sldId="1386"/>
        </pc:sldMkLst>
      </pc:sldChg>
      <pc:sldChg chg="del">
        <pc:chgData name="David Berry" userId="d841c1aacf3eec2e" providerId="LiveId" clId="{1A67FEB1-DD66-41AD-8345-17B5F6FA9395}" dt="2017-10-11T15:44:44.054" v="1862" actId="2696"/>
        <pc:sldMkLst>
          <pc:docMk/>
          <pc:sldMk cId="1875623992" sldId="1387"/>
        </pc:sldMkLst>
      </pc:sldChg>
      <pc:sldChg chg="del">
        <pc:chgData name="David Berry" userId="d841c1aacf3eec2e" providerId="LiveId" clId="{1A67FEB1-DD66-41AD-8345-17B5F6FA9395}" dt="2017-10-11T15:44:43.586" v="1851" actId="2696"/>
        <pc:sldMkLst>
          <pc:docMk/>
          <pc:sldMk cId="1843409300" sldId="1390"/>
        </pc:sldMkLst>
      </pc:sldChg>
      <pc:sldChg chg="del">
        <pc:chgData name="David Berry" userId="d841c1aacf3eec2e" providerId="LiveId" clId="{1A67FEB1-DD66-41AD-8345-17B5F6FA9395}" dt="2017-10-11T15:44:43.626" v="1852" actId="2696"/>
        <pc:sldMkLst>
          <pc:docMk/>
          <pc:sldMk cId="2465490421" sldId="1391"/>
        </pc:sldMkLst>
      </pc:sldChg>
      <pc:sldChg chg="del">
        <pc:chgData name="David Berry" userId="d841c1aacf3eec2e" providerId="LiveId" clId="{1A67FEB1-DD66-41AD-8345-17B5F6FA9395}" dt="2017-10-11T15:44:43.665" v="1853" actId="2696"/>
        <pc:sldMkLst>
          <pc:docMk/>
          <pc:sldMk cId="888846882" sldId="1392"/>
        </pc:sldMkLst>
      </pc:sldChg>
      <pc:sldChg chg="modSp">
        <pc:chgData name="David Berry" userId="d841c1aacf3eec2e" providerId="LiveId" clId="{1A67FEB1-DD66-41AD-8345-17B5F6FA9395}" dt="2017-10-11T15:59:02.699" v="2453" actId="20577"/>
        <pc:sldMkLst>
          <pc:docMk/>
          <pc:sldMk cId="4036528332" sldId="1397"/>
        </pc:sldMkLst>
        <pc:spChg chg="mod">
          <ac:chgData name="David Berry" userId="d841c1aacf3eec2e" providerId="LiveId" clId="{1A67FEB1-DD66-41AD-8345-17B5F6FA9395}" dt="2017-10-11T15:59:02.699" v="2453" actId="20577"/>
          <ac:spMkLst>
            <pc:docMk/>
            <pc:sldMk cId="4036528332" sldId="1397"/>
            <ac:spMk id="6" creationId="{00000000-0000-0000-0000-000000000000}"/>
          </ac:spMkLst>
        </pc:spChg>
      </pc:sldChg>
      <pc:sldChg chg="del">
        <pc:chgData name="David Berry" userId="d841c1aacf3eec2e" providerId="LiveId" clId="{1A67FEB1-DD66-41AD-8345-17B5F6FA9395}" dt="2017-10-11T15:44:43.823" v="1857" actId="2696"/>
        <pc:sldMkLst>
          <pc:docMk/>
          <pc:sldMk cId="4022063536" sldId="1398"/>
        </pc:sldMkLst>
      </pc:sldChg>
      <pc:sldChg chg="modSp modNotesTx">
        <pc:chgData name="David Berry" userId="d841c1aacf3eec2e" providerId="LiveId" clId="{1A67FEB1-DD66-41AD-8345-17B5F6FA9395}" dt="2017-10-11T20:27:38.081" v="4330" actId="20577"/>
        <pc:sldMkLst>
          <pc:docMk/>
          <pc:sldMk cId="1415321477" sldId="1399"/>
        </pc:sldMkLst>
        <pc:spChg chg="mod">
          <ac:chgData name="David Berry" userId="d841c1aacf3eec2e" providerId="LiveId" clId="{1A67FEB1-DD66-41AD-8345-17B5F6FA9395}" dt="2017-10-11T20:23:26.791" v="3972" actId="20577"/>
          <ac:spMkLst>
            <pc:docMk/>
            <pc:sldMk cId="1415321477" sldId="1399"/>
            <ac:spMk id="6" creationId="{00000000-0000-0000-0000-000000000000}"/>
          </ac:spMkLst>
        </pc:spChg>
      </pc:sldChg>
      <pc:sldChg chg="del">
        <pc:chgData name="David Berry" userId="d841c1aacf3eec2e" providerId="LiveId" clId="{1A67FEB1-DD66-41AD-8345-17B5F6FA9395}" dt="2017-10-11T15:44:43.860" v="1858" actId="2696"/>
        <pc:sldMkLst>
          <pc:docMk/>
          <pc:sldMk cId="2996638833" sldId="1401"/>
        </pc:sldMkLst>
      </pc:sldChg>
      <pc:sldChg chg="addSp delSp modSp modNotesTx">
        <pc:chgData name="David Berry" userId="d841c1aacf3eec2e" providerId="LiveId" clId="{1A67FEB1-DD66-41AD-8345-17B5F6FA9395}" dt="2017-10-10T20:07:35.602" v="866" actId="1076"/>
        <pc:sldMkLst>
          <pc:docMk/>
          <pc:sldMk cId="3688022332" sldId="1403"/>
        </pc:sldMkLst>
        <pc:spChg chg="add del mod">
          <ac:chgData name="David Berry" userId="d841c1aacf3eec2e" providerId="LiveId" clId="{1A67FEB1-DD66-41AD-8345-17B5F6FA9395}" dt="2017-10-10T17:24:55.720" v="19" actId="478"/>
          <ac:spMkLst>
            <pc:docMk/>
            <pc:sldMk cId="3688022332" sldId="1403"/>
            <ac:spMk id="3" creationId="{4C958D7F-F0FF-4CC1-ACDE-0A717D29DCB3}"/>
          </ac:spMkLst>
        </pc:spChg>
        <pc:spChg chg="mod">
          <ac:chgData name="David Berry" userId="d841c1aacf3eec2e" providerId="LiveId" clId="{1A67FEB1-DD66-41AD-8345-17B5F6FA9395}" dt="2017-10-10T17:08:25.839" v="17" actId="20577"/>
          <ac:spMkLst>
            <pc:docMk/>
            <pc:sldMk cId="3688022332" sldId="1403"/>
            <ac:spMk id="4" creationId="{00000000-0000-0000-0000-000000000000}"/>
          </ac:spMkLst>
        </pc:spChg>
        <pc:spChg chg="del">
          <ac:chgData name="David Berry" userId="d841c1aacf3eec2e" providerId="LiveId" clId="{1A67FEB1-DD66-41AD-8345-17B5F6FA9395}" dt="2017-10-10T17:24:50.401" v="18" actId="478"/>
          <ac:spMkLst>
            <pc:docMk/>
            <pc:sldMk cId="3688022332" sldId="1403"/>
            <ac:spMk id="5" creationId="{00000000-0000-0000-0000-000000000000}"/>
          </ac:spMkLst>
        </pc:spChg>
        <pc:spChg chg="add mod ord topLvl">
          <ac:chgData name="David Berry" userId="d841c1aacf3eec2e" providerId="LiveId" clId="{1A67FEB1-DD66-41AD-8345-17B5F6FA9395}" dt="2017-10-10T19:44:10.980" v="793" actId="14100"/>
          <ac:spMkLst>
            <pc:docMk/>
            <pc:sldMk cId="3688022332" sldId="1403"/>
            <ac:spMk id="7" creationId="{10E07096-AB87-4053-8241-47FEDCF6D450}"/>
          </ac:spMkLst>
        </pc:spChg>
        <pc:spChg chg="add mod ord topLvl">
          <ac:chgData name="David Berry" userId="d841c1aacf3eec2e" providerId="LiveId" clId="{1A67FEB1-DD66-41AD-8345-17B5F6FA9395}" dt="2017-10-10T19:26:20.523" v="697" actId="208"/>
          <ac:spMkLst>
            <pc:docMk/>
            <pc:sldMk cId="3688022332" sldId="1403"/>
            <ac:spMk id="8" creationId="{E159BC7E-6786-459F-9733-59744BA6A089}"/>
          </ac:spMkLst>
        </pc:spChg>
        <pc:spChg chg="add del mod">
          <ac:chgData name="David Berry" userId="d841c1aacf3eec2e" providerId="LiveId" clId="{1A67FEB1-DD66-41AD-8345-17B5F6FA9395}" dt="2017-10-10T18:38:57.168" v="148"/>
          <ac:spMkLst>
            <pc:docMk/>
            <pc:sldMk cId="3688022332" sldId="1403"/>
            <ac:spMk id="9" creationId="{598B040C-97B9-435D-98CE-1B866DC4A0A9}"/>
          </ac:spMkLst>
        </pc:spChg>
        <pc:spChg chg="add mod topLvl">
          <ac:chgData name="David Berry" userId="d841c1aacf3eec2e" providerId="LiveId" clId="{1A67FEB1-DD66-41AD-8345-17B5F6FA9395}" dt="2017-10-10T18:44:43.972" v="203"/>
          <ac:spMkLst>
            <pc:docMk/>
            <pc:sldMk cId="3688022332" sldId="1403"/>
            <ac:spMk id="10" creationId="{45C80C30-D739-4FD4-82ED-7E7EE66B0BF8}"/>
          </ac:spMkLst>
        </pc:spChg>
        <pc:spChg chg="add mod">
          <ac:chgData name="David Berry" userId="d841c1aacf3eec2e" providerId="LiveId" clId="{1A67FEB1-DD66-41AD-8345-17B5F6FA9395}" dt="2017-10-10T18:52:19.456" v="274" actId="14100"/>
          <ac:spMkLst>
            <pc:docMk/>
            <pc:sldMk cId="3688022332" sldId="1403"/>
            <ac:spMk id="11" creationId="{C169E0A4-449E-48FC-A77A-EE9C08860318}"/>
          </ac:spMkLst>
        </pc:spChg>
        <pc:spChg chg="add mod">
          <ac:chgData name="David Berry" userId="d841c1aacf3eec2e" providerId="LiveId" clId="{1A67FEB1-DD66-41AD-8345-17B5F6FA9395}" dt="2017-10-10T19:51:34.318" v="857"/>
          <ac:spMkLst>
            <pc:docMk/>
            <pc:sldMk cId="3688022332" sldId="1403"/>
            <ac:spMk id="13" creationId="{158B36D5-D5B2-4394-BA46-C9DD100F3733}"/>
          </ac:spMkLst>
        </pc:spChg>
        <pc:spChg chg="add mod">
          <ac:chgData name="David Berry" userId="d841c1aacf3eec2e" providerId="LiveId" clId="{1A67FEB1-DD66-41AD-8345-17B5F6FA9395}" dt="2017-10-10T19:51:37.638" v="858"/>
          <ac:spMkLst>
            <pc:docMk/>
            <pc:sldMk cId="3688022332" sldId="1403"/>
            <ac:spMk id="14" creationId="{67D6DDBC-9809-4B63-A7D2-32FD6C4E0E6B}"/>
          </ac:spMkLst>
        </pc:spChg>
        <pc:spChg chg="add mod">
          <ac:chgData name="David Berry" userId="d841c1aacf3eec2e" providerId="LiveId" clId="{1A67FEB1-DD66-41AD-8345-17B5F6FA9395}" dt="2017-10-10T19:51:40.145" v="859"/>
          <ac:spMkLst>
            <pc:docMk/>
            <pc:sldMk cId="3688022332" sldId="1403"/>
            <ac:spMk id="15" creationId="{6BA125B5-1591-430F-9E86-55E3CAA3276B}"/>
          </ac:spMkLst>
        </pc:spChg>
        <pc:spChg chg="add mod">
          <ac:chgData name="David Berry" userId="d841c1aacf3eec2e" providerId="LiveId" clId="{1A67FEB1-DD66-41AD-8345-17B5F6FA9395}" dt="2017-10-10T19:51:42.721" v="860"/>
          <ac:spMkLst>
            <pc:docMk/>
            <pc:sldMk cId="3688022332" sldId="1403"/>
            <ac:spMk id="16" creationId="{F9F4BF6C-3DAD-46E3-828E-61D7466B3E18}"/>
          </ac:spMkLst>
        </pc:spChg>
        <pc:spChg chg="add mod">
          <ac:chgData name="David Berry" userId="d841c1aacf3eec2e" providerId="LiveId" clId="{1A67FEB1-DD66-41AD-8345-17B5F6FA9395}" dt="2017-10-10T19:51:45.144" v="861"/>
          <ac:spMkLst>
            <pc:docMk/>
            <pc:sldMk cId="3688022332" sldId="1403"/>
            <ac:spMk id="17" creationId="{C3799938-11D4-4731-8F00-9F247D7C7EAA}"/>
          </ac:spMkLst>
        </pc:spChg>
        <pc:spChg chg="add mod">
          <ac:chgData name="David Berry" userId="d841c1aacf3eec2e" providerId="LiveId" clId="{1A67FEB1-DD66-41AD-8345-17B5F6FA9395}" dt="2017-10-10T19:51:47.786" v="862"/>
          <ac:spMkLst>
            <pc:docMk/>
            <pc:sldMk cId="3688022332" sldId="1403"/>
            <ac:spMk id="18" creationId="{FFC81209-FD8B-4F0E-8B01-B3AA5A4900BB}"/>
          </ac:spMkLst>
        </pc:spChg>
        <pc:spChg chg="add mod">
          <ac:chgData name="David Berry" userId="d841c1aacf3eec2e" providerId="LiveId" clId="{1A67FEB1-DD66-41AD-8345-17B5F6FA9395}" dt="2017-10-10T19:51:50.866" v="863"/>
          <ac:spMkLst>
            <pc:docMk/>
            <pc:sldMk cId="3688022332" sldId="1403"/>
            <ac:spMk id="19" creationId="{9BA78A57-E954-4570-A4A1-9DF9898238AD}"/>
          </ac:spMkLst>
        </pc:spChg>
        <pc:spChg chg="add del mod">
          <ac:chgData name="David Berry" userId="d841c1aacf3eec2e" providerId="LiveId" clId="{1A67FEB1-DD66-41AD-8345-17B5F6FA9395}" dt="2017-10-10T18:56:01.197" v="321" actId="478"/>
          <ac:spMkLst>
            <pc:docMk/>
            <pc:sldMk cId="3688022332" sldId="1403"/>
            <ac:spMk id="20" creationId="{D9095533-57A8-459F-AED8-C9A4568FD15C}"/>
          </ac:spMkLst>
        </pc:spChg>
        <pc:spChg chg="add del mod">
          <ac:chgData name="David Berry" userId="d841c1aacf3eec2e" providerId="LiveId" clId="{1A67FEB1-DD66-41AD-8345-17B5F6FA9395}" dt="2017-10-10T18:56:11.755" v="325"/>
          <ac:spMkLst>
            <pc:docMk/>
            <pc:sldMk cId="3688022332" sldId="1403"/>
            <ac:spMk id="21" creationId="{011D1F8F-5099-416B-8D61-4AE3FBB8B9E4}"/>
          </ac:spMkLst>
        </pc:spChg>
        <pc:spChg chg="add mod">
          <ac:chgData name="David Berry" userId="d841c1aacf3eec2e" providerId="LiveId" clId="{1A67FEB1-DD66-41AD-8345-17B5F6FA9395}" dt="2017-10-10T19:51:53.793" v="864"/>
          <ac:spMkLst>
            <pc:docMk/>
            <pc:sldMk cId="3688022332" sldId="1403"/>
            <ac:spMk id="22" creationId="{49DDC021-45A6-4DE8-A606-B75BE4A625A2}"/>
          </ac:spMkLst>
        </pc:spChg>
        <pc:spChg chg="add del mod">
          <ac:chgData name="David Berry" userId="d841c1aacf3eec2e" providerId="LiveId" clId="{1A67FEB1-DD66-41AD-8345-17B5F6FA9395}" dt="2017-10-10T19:19:44.746" v="509"/>
          <ac:spMkLst>
            <pc:docMk/>
            <pc:sldMk cId="3688022332" sldId="1403"/>
            <ac:spMk id="23" creationId="{D8E7B48A-EDB6-46CC-835E-66D3A19D817E}"/>
          </ac:spMkLst>
        </pc:spChg>
        <pc:spChg chg="add mod">
          <ac:chgData name="David Berry" userId="d841c1aacf3eec2e" providerId="LiveId" clId="{1A67FEB1-DD66-41AD-8345-17B5F6FA9395}" dt="2017-10-10T19:48:58.729" v="842" actId="1076"/>
          <ac:spMkLst>
            <pc:docMk/>
            <pc:sldMk cId="3688022332" sldId="1403"/>
            <ac:spMk id="24" creationId="{4B0779A0-EF5F-4535-8A15-B5838C4394F0}"/>
          </ac:spMkLst>
        </pc:spChg>
        <pc:spChg chg="add del mod">
          <ac:chgData name="David Berry" userId="d841c1aacf3eec2e" providerId="LiveId" clId="{1A67FEB1-DD66-41AD-8345-17B5F6FA9395}" dt="2017-10-10T19:07:54.546" v="426" actId="478"/>
          <ac:spMkLst>
            <pc:docMk/>
            <pc:sldMk cId="3688022332" sldId="1403"/>
            <ac:spMk id="25" creationId="{87CC6085-10B1-48D3-A218-C0BE1581B520}"/>
          </ac:spMkLst>
        </pc:spChg>
        <pc:spChg chg="add mod ord">
          <ac:chgData name="David Berry" userId="d841c1aacf3eec2e" providerId="LiveId" clId="{1A67FEB1-DD66-41AD-8345-17B5F6FA9395}" dt="2017-10-10T19:49:02.772" v="843" actId="1076"/>
          <ac:spMkLst>
            <pc:docMk/>
            <pc:sldMk cId="3688022332" sldId="1403"/>
            <ac:spMk id="26" creationId="{4C115B1D-0270-427E-BE39-526FAA783DC3}"/>
          </ac:spMkLst>
        </pc:spChg>
        <pc:spChg chg="add del mod">
          <ac:chgData name="David Berry" userId="d841c1aacf3eec2e" providerId="LiveId" clId="{1A67FEB1-DD66-41AD-8345-17B5F6FA9395}" dt="2017-10-10T19:07:52.298" v="425" actId="478"/>
          <ac:spMkLst>
            <pc:docMk/>
            <pc:sldMk cId="3688022332" sldId="1403"/>
            <ac:spMk id="27" creationId="{DC2BBCD5-C904-4125-8C66-E97FD0DA6AA5}"/>
          </ac:spMkLst>
        </pc:spChg>
        <pc:spChg chg="add mod">
          <ac:chgData name="David Berry" userId="d841c1aacf3eec2e" providerId="LiveId" clId="{1A67FEB1-DD66-41AD-8345-17B5F6FA9395}" dt="2017-10-10T19:49:36.826" v="850" actId="14100"/>
          <ac:spMkLst>
            <pc:docMk/>
            <pc:sldMk cId="3688022332" sldId="1403"/>
            <ac:spMk id="28" creationId="{7C7ACBB2-8898-4353-B875-32F388186F63}"/>
          </ac:spMkLst>
        </pc:spChg>
        <pc:spChg chg="add mod">
          <ac:chgData name="David Berry" userId="d841c1aacf3eec2e" providerId="LiveId" clId="{1A67FEB1-DD66-41AD-8345-17B5F6FA9395}" dt="2017-10-10T19:49:17.840" v="846" actId="14100"/>
          <ac:spMkLst>
            <pc:docMk/>
            <pc:sldMk cId="3688022332" sldId="1403"/>
            <ac:spMk id="29" creationId="{140FDA97-A1AD-4EE9-876C-950F7563CBC4}"/>
          </ac:spMkLst>
        </pc:spChg>
        <pc:spChg chg="add del mod">
          <ac:chgData name="David Berry" userId="d841c1aacf3eec2e" providerId="LiveId" clId="{1A67FEB1-DD66-41AD-8345-17B5F6FA9395}" dt="2017-10-10T19:14:51.425" v="469" actId="478"/>
          <ac:spMkLst>
            <pc:docMk/>
            <pc:sldMk cId="3688022332" sldId="1403"/>
            <ac:spMk id="30" creationId="{1706C22C-2DD7-49E9-9406-479F2156960B}"/>
          </ac:spMkLst>
        </pc:spChg>
        <pc:spChg chg="add mod">
          <ac:chgData name="David Berry" userId="d841c1aacf3eec2e" providerId="LiveId" clId="{1A67FEB1-DD66-41AD-8345-17B5F6FA9395}" dt="2017-10-10T19:10:20.622" v="442" actId="208"/>
          <ac:spMkLst>
            <pc:docMk/>
            <pc:sldMk cId="3688022332" sldId="1403"/>
            <ac:spMk id="31" creationId="{4E2512B6-56EB-474E-854B-FF68A0623604}"/>
          </ac:spMkLst>
        </pc:spChg>
        <pc:spChg chg="add mod">
          <ac:chgData name="David Berry" userId="d841c1aacf3eec2e" providerId="LiveId" clId="{1A67FEB1-DD66-41AD-8345-17B5F6FA9395}" dt="2017-10-10T19:11:40.599" v="453" actId="14100"/>
          <ac:spMkLst>
            <pc:docMk/>
            <pc:sldMk cId="3688022332" sldId="1403"/>
            <ac:spMk id="32" creationId="{5730F876-4646-41E7-A5B3-A2B875FC57AE}"/>
          </ac:spMkLst>
        </pc:spChg>
        <pc:spChg chg="add mod">
          <ac:chgData name="David Berry" userId="d841c1aacf3eec2e" providerId="LiveId" clId="{1A67FEB1-DD66-41AD-8345-17B5F6FA9395}" dt="2017-10-10T19:46:11.353" v="814" actId="14100"/>
          <ac:spMkLst>
            <pc:docMk/>
            <pc:sldMk cId="3688022332" sldId="1403"/>
            <ac:spMk id="33" creationId="{C4F3B95F-36C6-4593-BCEB-F454E6378BE7}"/>
          </ac:spMkLst>
        </pc:spChg>
        <pc:spChg chg="add mod">
          <ac:chgData name="David Berry" userId="d841c1aacf3eec2e" providerId="LiveId" clId="{1A67FEB1-DD66-41AD-8345-17B5F6FA9395}" dt="2017-10-10T19:50:02.730" v="852" actId="1076"/>
          <ac:spMkLst>
            <pc:docMk/>
            <pc:sldMk cId="3688022332" sldId="1403"/>
            <ac:spMk id="34" creationId="{5EE7B3B7-D33B-482C-BB9D-5E55B67AB807}"/>
          </ac:spMkLst>
        </pc:spChg>
        <pc:spChg chg="add del mod">
          <ac:chgData name="David Berry" userId="d841c1aacf3eec2e" providerId="LiveId" clId="{1A67FEB1-DD66-41AD-8345-17B5F6FA9395}" dt="2017-10-10T19:18:45.061" v="504" actId="478"/>
          <ac:spMkLst>
            <pc:docMk/>
            <pc:sldMk cId="3688022332" sldId="1403"/>
            <ac:spMk id="35" creationId="{9E2B84F5-24E1-4A25-92A8-1775A7C619B8}"/>
          </ac:spMkLst>
        </pc:spChg>
        <pc:spChg chg="add mod">
          <ac:chgData name="David Berry" userId="d841c1aacf3eec2e" providerId="LiveId" clId="{1A67FEB1-DD66-41AD-8345-17B5F6FA9395}" dt="2017-10-10T19:50:06.792" v="853" actId="14100"/>
          <ac:spMkLst>
            <pc:docMk/>
            <pc:sldMk cId="3688022332" sldId="1403"/>
            <ac:spMk id="36" creationId="{49A64EA1-90D0-4803-9AA2-38823F39DD95}"/>
          </ac:spMkLst>
        </pc:spChg>
        <pc:spChg chg="add mod">
          <ac:chgData name="David Berry" userId="d841c1aacf3eec2e" providerId="LiveId" clId="{1A67FEB1-DD66-41AD-8345-17B5F6FA9395}" dt="2017-10-10T19:18:36.121" v="501"/>
          <ac:spMkLst>
            <pc:docMk/>
            <pc:sldMk cId="3688022332" sldId="1403"/>
            <ac:spMk id="37" creationId="{E102D193-9577-4E7D-98D0-1CBAB090E0A2}"/>
          </ac:spMkLst>
        </pc:spChg>
        <pc:spChg chg="add mod">
          <ac:chgData name="David Berry" userId="d841c1aacf3eec2e" providerId="LiveId" clId="{1A67FEB1-DD66-41AD-8345-17B5F6FA9395}" dt="2017-10-10T19:18:36.121" v="501"/>
          <ac:spMkLst>
            <pc:docMk/>
            <pc:sldMk cId="3688022332" sldId="1403"/>
            <ac:spMk id="38" creationId="{B1915A4D-E32D-4D73-8AEE-F5784CB6F79F}"/>
          </ac:spMkLst>
        </pc:spChg>
        <pc:spChg chg="add mod">
          <ac:chgData name="David Berry" userId="d841c1aacf3eec2e" providerId="LiveId" clId="{1A67FEB1-DD66-41AD-8345-17B5F6FA9395}" dt="2017-10-10T19:18:53.441" v="506" actId="14100"/>
          <ac:spMkLst>
            <pc:docMk/>
            <pc:sldMk cId="3688022332" sldId="1403"/>
            <ac:spMk id="39" creationId="{3C18644D-B213-4745-986A-E857957619CA}"/>
          </ac:spMkLst>
        </pc:spChg>
        <pc:spChg chg="add mod">
          <ac:chgData name="David Berry" userId="d841c1aacf3eec2e" providerId="LiveId" clId="{1A67FEB1-DD66-41AD-8345-17B5F6FA9395}" dt="2017-10-10T19:19:00.228" v="508" actId="1076"/>
          <ac:spMkLst>
            <pc:docMk/>
            <pc:sldMk cId="3688022332" sldId="1403"/>
            <ac:spMk id="40" creationId="{CF77D8F0-296A-483D-AB45-1BC0F11D1346}"/>
          </ac:spMkLst>
        </pc:spChg>
        <pc:spChg chg="add mod">
          <ac:chgData name="David Berry" userId="d841c1aacf3eec2e" providerId="LiveId" clId="{1A67FEB1-DD66-41AD-8345-17B5F6FA9395}" dt="2017-10-10T20:07:35.602" v="866" actId="1076"/>
          <ac:spMkLst>
            <pc:docMk/>
            <pc:sldMk cId="3688022332" sldId="1403"/>
            <ac:spMk id="41" creationId="{7A585E91-D6E6-448E-ABCF-6DEA9E6A4D6D}"/>
          </ac:spMkLst>
        </pc:spChg>
        <pc:spChg chg="add mod">
          <ac:chgData name="David Berry" userId="d841c1aacf3eec2e" providerId="LiveId" clId="{1A67FEB1-DD66-41AD-8345-17B5F6FA9395}" dt="2017-10-10T19:50:30.513" v="855" actId="1076"/>
          <ac:spMkLst>
            <pc:docMk/>
            <pc:sldMk cId="3688022332" sldId="1403"/>
            <ac:spMk id="42" creationId="{B52B6E94-EAE0-40E4-831D-CE14665F243A}"/>
          </ac:spMkLst>
        </pc:spChg>
        <pc:spChg chg="add mod">
          <ac:chgData name="David Berry" userId="d841c1aacf3eec2e" providerId="LiveId" clId="{1A67FEB1-DD66-41AD-8345-17B5F6FA9395}" dt="2017-10-10T19:50:22.846" v="854" actId="1076"/>
          <ac:spMkLst>
            <pc:docMk/>
            <pc:sldMk cId="3688022332" sldId="1403"/>
            <ac:spMk id="43" creationId="{84F74D16-64B6-405C-912A-A4D3CF19675D}"/>
          </ac:spMkLst>
        </pc:spChg>
        <pc:spChg chg="add mod">
          <ac:chgData name="David Berry" userId="d841c1aacf3eec2e" providerId="LiveId" clId="{1A67FEB1-DD66-41AD-8345-17B5F6FA9395}" dt="2017-10-10T19:50:35.642" v="856" actId="1076"/>
          <ac:spMkLst>
            <pc:docMk/>
            <pc:sldMk cId="3688022332" sldId="1403"/>
            <ac:spMk id="44" creationId="{80A7111C-D719-4902-8F6B-D818693C61CB}"/>
          </ac:spMkLst>
        </pc:spChg>
        <pc:spChg chg="add del">
          <ac:chgData name="David Berry" userId="d841c1aacf3eec2e" providerId="LiveId" clId="{1A67FEB1-DD66-41AD-8345-17B5F6FA9395}" dt="2017-10-10T19:42:15.348" v="771"/>
          <ac:spMkLst>
            <pc:docMk/>
            <pc:sldMk cId="3688022332" sldId="1403"/>
            <ac:spMk id="45" creationId="{F6BF366E-B43B-4838-8779-CE9C25DF2051}"/>
          </ac:spMkLst>
        </pc:spChg>
        <pc:spChg chg="add mod ord">
          <ac:chgData name="David Berry" userId="d841c1aacf3eec2e" providerId="LiveId" clId="{1A67FEB1-DD66-41AD-8345-17B5F6FA9395}" dt="2017-10-10T19:46:39.271" v="819" actId="14100"/>
          <ac:spMkLst>
            <pc:docMk/>
            <pc:sldMk cId="3688022332" sldId="1403"/>
            <ac:spMk id="46" creationId="{24A26B98-426A-4B48-95E5-266DEEB86A7D}"/>
          </ac:spMkLst>
        </pc:spChg>
        <pc:spChg chg="add mod ord">
          <ac:chgData name="David Berry" userId="d841c1aacf3eec2e" providerId="LiveId" clId="{1A67FEB1-DD66-41AD-8345-17B5F6FA9395}" dt="2017-10-10T19:44:25.213" v="796" actId="14100"/>
          <ac:spMkLst>
            <pc:docMk/>
            <pc:sldMk cId="3688022332" sldId="1403"/>
            <ac:spMk id="47" creationId="{C7D9F8A4-B0B6-4D43-B4D0-430A9382A7F9}"/>
          </ac:spMkLst>
        </pc:spChg>
        <pc:grpChg chg="add del mod">
          <ac:chgData name="David Berry" userId="d841c1aacf3eec2e" providerId="LiveId" clId="{1A67FEB1-DD66-41AD-8345-17B5F6FA9395}" dt="2017-10-10T18:44:43.972" v="203"/>
          <ac:grpSpMkLst>
            <pc:docMk/>
            <pc:sldMk cId="3688022332" sldId="1403"/>
            <ac:grpSpMk id="12" creationId="{DC7FCE01-813F-47AD-A291-9CCFBF65A60F}"/>
          </ac:grpSpMkLst>
        </pc:grpChg>
        <pc:graphicFrameChg chg="add del mod">
          <ac:chgData name="David Berry" userId="d841c1aacf3eec2e" providerId="LiveId" clId="{1A67FEB1-DD66-41AD-8345-17B5F6FA9395}" dt="2017-10-10T17:27:14.103" v="26"/>
          <ac:graphicFrameMkLst>
            <pc:docMk/>
            <pc:sldMk cId="3688022332" sldId="1403"/>
            <ac:graphicFrameMk id="6" creationId="{A23BE0D4-5DEB-439C-AECC-E7FDB51F7A8D}"/>
          </ac:graphicFrameMkLst>
        </pc:graphicFrameChg>
      </pc:sldChg>
      <pc:sldChg chg="modSp modNotesTx">
        <pc:chgData name="David Berry" userId="d841c1aacf3eec2e" providerId="LiveId" clId="{1A67FEB1-DD66-41AD-8345-17B5F6FA9395}" dt="2017-10-10T20:11:20.682" v="980" actId="20577"/>
        <pc:sldMkLst>
          <pc:docMk/>
          <pc:sldMk cId="1103855896" sldId="1405"/>
        </pc:sldMkLst>
        <pc:spChg chg="mod">
          <ac:chgData name="David Berry" userId="d841c1aacf3eec2e" providerId="LiveId" clId="{1A67FEB1-DD66-41AD-8345-17B5F6FA9395}" dt="2017-10-10T20:10:12.969" v="872" actId="20577"/>
          <ac:spMkLst>
            <pc:docMk/>
            <pc:sldMk cId="1103855896" sldId="1405"/>
            <ac:spMk id="5" creationId="{00000000-0000-0000-0000-000000000000}"/>
          </ac:spMkLst>
        </pc:spChg>
      </pc:sldChg>
      <pc:sldChg chg="modSp">
        <pc:chgData name="David Berry" userId="d841c1aacf3eec2e" providerId="LiveId" clId="{1A67FEB1-DD66-41AD-8345-17B5F6FA9395}" dt="2017-10-11T20:54:39.051" v="5139" actId="20577"/>
        <pc:sldMkLst>
          <pc:docMk/>
          <pc:sldMk cId="2976181213" sldId="1406"/>
        </pc:sldMkLst>
        <pc:spChg chg="mod">
          <ac:chgData name="David Berry" userId="d841c1aacf3eec2e" providerId="LiveId" clId="{1A67FEB1-DD66-41AD-8345-17B5F6FA9395}" dt="2017-10-11T20:54:35.274" v="5136" actId="12"/>
          <ac:spMkLst>
            <pc:docMk/>
            <pc:sldMk cId="2976181213" sldId="1406"/>
            <ac:spMk id="6" creationId="{00000000-0000-0000-0000-000000000000}"/>
          </ac:spMkLst>
        </pc:spChg>
        <pc:spChg chg="mod">
          <ac:chgData name="David Berry" userId="d841c1aacf3eec2e" providerId="LiveId" clId="{1A67FEB1-DD66-41AD-8345-17B5F6FA9395}" dt="2017-10-11T20:54:39.051" v="5139" actId="20577"/>
          <ac:spMkLst>
            <pc:docMk/>
            <pc:sldMk cId="2976181213" sldId="1406"/>
            <ac:spMk id="17" creationId="{00000000-0000-0000-0000-000000000000}"/>
          </ac:spMkLst>
        </pc:spChg>
      </pc:sldChg>
      <pc:sldChg chg="addSp modSp">
        <pc:chgData name="David Berry" userId="d841c1aacf3eec2e" providerId="LiveId" clId="{1A67FEB1-DD66-41AD-8345-17B5F6FA9395}" dt="2017-10-11T15:44:17.740" v="1843" actId="14100"/>
        <pc:sldMkLst>
          <pc:docMk/>
          <pc:sldMk cId="1977125810" sldId="1407"/>
        </pc:sldMkLst>
        <pc:spChg chg="mod">
          <ac:chgData name="David Berry" userId="d841c1aacf3eec2e" providerId="LiveId" clId="{1A67FEB1-DD66-41AD-8345-17B5F6FA9395}" dt="2017-10-11T15:37:43.299" v="1665" actId="20577"/>
          <ac:spMkLst>
            <pc:docMk/>
            <pc:sldMk cId="1977125810" sldId="1407"/>
            <ac:spMk id="6" creationId="{00000000-0000-0000-0000-000000000000}"/>
          </ac:spMkLst>
        </pc:spChg>
        <pc:spChg chg="mod">
          <ac:chgData name="David Berry" userId="d841c1aacf3eec2e" providerId="LiveId" clId="{1A67FEB1-DD66-41AD-8345-17B5F6FA9395}" dt="2017-10-11T15:31:52.278" v="1547" actId="20577"/>
          <ac:spMkLst>
            <pc:docMk/>
            <pc:sldMk cId="1977125810" sldId="1407"/>
            <ac:spMk id="17" creationId="{00000000-0000-0000-0000-000000000000}"/>
          </ac:spMkLst>
        </pc:spChg>
        <pc:picChg chg="add mod">
          <ac:chgData name="David Berry" userId="d841c1aacf3eec2e" providerId="LiveId" clId="{1A67FEB1-DD66-41AD-8345-17B5F6FA9395}" dt="2017-10-11T15:44:13.505" v="1842" actId="14100"/>
          <ac:picMkLst>
            <pc:docMk/>
            <pc:sldMk cId="1977125810" sldId="1407"/>
            <ac:picMk id="2" creationId="{7A1BC823-1CBC-4537-AF72-C1C3BFF666D6}"/>
          </ac:picMkLst>
        </pc:picChg>
        <pc:picChg chg="add mod">
          <ac:chgData name="David Berry" userId="d841c1aacf3eec2e" providerId="LiveId" clId="{1A67FEB1-DD66-41AD-8345-17B5F6FA9395}" dt="2017-10-11T15:36:46.772" v="1633" actId="1076"/>
          <ac:picMkLst>
            <pc:docMk/>
            <pc:sldMk cId="1977125810" sldId="1407"/>
            <ac:picMk id="3" creationId="{AA4246FC-BF21-4E1C-9BB1-914CC48D2D92}"/>
          </ac:picMkLst>
        </pc:picChg>
        <pc:picChg chg="add mod">
          <ac:chgData name="David Berry" userId="d841c1aacf3eec2e" providerId="LiveId" clId="{1A67FEB1-DD66-41AD-8345-17B5F6FA9395}" dt="2017-10-11T15:44:17.740" v="1843" actId="14100"/>
          <ac:picMkLst>
            <pc:docMk/>
            <pc:sldMk cId="1977125810" sldId="1407"/>
            <ac:picMk id="4" creationId="{43112C4B-B733-4FDF-9DF3-4C46BF1513E3}"/>
          </ac:picMkLst>
        </pc:picChg>
      </pc:sldChg>
      <pc:sldChg chg="modSp add">
        <pc:chgData name="David Berry" userId="d841c1aacf3eec2e" providerId="LiveId" clId="{1A67FEB1-DD66-41AD-8345-17B5F6FA9395}" dt="2017-10-11T20:30:40.320" v="4621" actId="20577"/>
        <pc:sldMkLst>
          <pc:docMk/>
          <pc:sldMk cId="1821032297" sldId="1409"/>
        </pc:sldMkLst>
        <pc:spChg chg="mod">
          <ac:chgData name="David Berry" userId="d841c1aacf3eec2e" providerId="LiveId" clId="{1A67FEB1-DD66-41AD-8345-17B5F6FA9395}" dt="2017-10-11T20:30:40.320" v="4621" actId="20577"/>
          <ac:spMkLst>
            <pc:docMk/>
            <pc:sldMk cId="1821032297" sldId="1409"/>
            <ac:spMk id="6" creationId="{00000000-0000-0000-0000-000000000000}"/>
          </ac:spMkLst>
        </pc:spChg>
        <pc:spChg chg="mod">
          <ac:chgData name="David Berry" userId="d841c1aacf3eec2e" providerId="LiveId" clId="{1A67FEB1-DD66-41AD-8345-17B5F6FA9395}" dt="2017-10-10T18:01:42.233" v="37" actId="20577"/>
          <ac:spMkLst>
            <pc:docMk/>
            <pc:sldMk cId="1821032297" sldId="1409"/>
            <ac:spMk id="17" creationId="{00000000-0000-0000-0000-000000000000}"/>
          </ac:spMkLst>
        </pc:spChg>
      </pc:sldChg>
      <pc:sldChg chg="modSp add del">
        <pc:chgData name="David Berry" userId="d841c1aacf3eec2e" providerId="LiveId" clId="{1A67FEB1-DD66-41AD-8345-17B5F6FA9395}" dt="2017-10-11T20:54:43.945" v="5140" actId="2696"/>
        <pc:sldMkLst>
          <pc:docMk/>
          <pc:sldMk cId="687128569" sldId="1410"/>
        </pc:sldMkLst>
        <pc:spChg chg="mod">
          <ac:chgData name="David Berry" userId="d841c1aacf3eec2e" providerId="LiveId" clId="{1A67FEB1-DD66-41AD-8345-17B5F6FA9395}" dt="2017-10-11T20:54:16.082" v="5126"/>
          <ac:spMkLst>
            <pc:docMk/>
            <pc:sldMk cId="687128569" sldId="1410"/>
            <ac:spMk id="6" creationId="{00000000-0000-0000-0000-000000000000}"/>
          </ac:spMkLst>
        </pc:spChg>
        <pc:spChg chg="mod">
          <ac:chgData name="David Berry" userId="d841c1aacf3eec2e" providerId="LiveId" clId="{1A67FEB1-DD66-41AD-8345-17B5F6FA9395}" dt="2017-10-10T20:17:37.424" v="1241" actId="20577"/>
          <ac:spMkLst>
            <pc:docMk/>
            <pc:sldMk cId="687128569" sldId="1410"/>
            <ac:spMk id="17" creationId="{00000000-0000-0000-0000-000000000000}"/>
          </ac:spMkLst>
        </pc:spChg>
      </pc:sldChg>
      <pc:sldChg chg="addSp delSp modSp add ord">
        <pc:chgData name="David Berry" userId="d841c1aacf3eec2e" providerId="LiveId" clId="{1A67FEB1-DD66-41AD-8345-17B5F6FA9395}" dt="2017-10-10T20:33:58.016" v="1375" actId="1076"/>
        <pc:sldMkLst>
          <pc:docMk/>
          <pc:sldMk cId="2921400272" sldId="1411"/>
        </pc:sldMkLst>
        <pc:spChg chg="add del mod">
          <ac:chgData name="David Berry" userId="d841c1aacf3eec2e" providerId="LiveId" clId="{1A67FEB1-DD66-41AD-8345-17B5F6FA9395}" dt="2017-10-10T20:21:12.064" v="1333"/>
          <ac:spMkLst>
            <pc:docMk/>
            <pc:sldMk cId="2921400272" sldId="1411"/>
            <ac:spMk id="2" creationId="{85FA1C50-06FF-450B-AF44-2D2151BE4C93}"/>
          </ac:spMkLst>
        </pc:spChg>
        <pc:spChg chg="add mod">
          <ac:chgData name="David Berry" userId="d841c1aacf3eec2e" providerId="LiveId" clId="{1A67FEB1-DD66-41AD-8345-17B5F6FA9395}" dt="2017-10-10T20:30:10.996" v="1351" actId="242"/>
          <ac:spMkLst>
            <pc:docMk/>
            <pc:sldMk cId="2921400272" sldId="1411"/>
            <ac:spMk id="3" creationId="{24D72A69-EC53-4888-9674-E4B622023F34}"/>
          </ac:spMkLst>
        </pc:spChg>
        <pc:spChg chg="mod">
          <ac:chgData name="David Berry" userId="d841c1aacf3eec2e" providerId="LiveId" clId="{1A67FEB1-DD66-41AD-8345-17B5F6FA9395}" dt="2017-10-10T20:19:56.282" v="1303" actId="20577"/>
          <ac:spMkLst>
            <pc:docMk/>
            <pc:sldMk cId="2921400272" sldId="1411"/>
            <ac:spMk id="4" creationId="{00000000-0000-0000-0000-000000000000}"/>
          </ac:spMkLst>
        </pc:spChg>
        <pc:spChg chg="add mod">
          <ac:chgData name="David Berry" userId="d841c1aacf3eec2e" providerId="LiveId" clId="{1A67FEB1-DD66-41AD-8345-17B5F6FA9395}" dt="2017-10-10T20:30:26.913" v="1357" actId="20577"/>
          <ac:spMkLst>
            <pc:docMk/>
            <pc:sldMk cId="2921400272" sldId="1411"/>
            <ac:spMk id="35" creationId="{F7B358FA-809D-4479-8738-FA8D0EC3550A}"/>
          </ac:spMkLst>
        </pc:spChg>
        <pc:spChg chg="add mod">
          <ac:chgData name="David Berry" userId="d841c1aacf3eec2e" providerId="LiveId" clId="{1A67FEB1-DD66-41AD-8345-17B5F6FA9395}" dt="2017-10-10T20:30:38.275" v="1360" actId="20577"/>
          <ac:spMkLst>
            <pc:docMk/>
            <pc:sldMk cId="2921400272" sldId="1411"/>
            <ac:spMk id="37" creationId="{0EDB8ECF-5478-4D22-A7F0-244493EC96BD}"/>
          </ac:spMkLst>
        </pc:spChg>
        <pc:spChg chg="add mod">
          <ac:chgData name="David Berry" userId="d841c1aacf3eec2e" providerId="LiveId" clId="{1A67FEB1-DD66-41AD-8345-17B5F6FA9395}" dt="2017-10-10T20:32:06.303" v="1366" actId="1076"/>
          <ac:spMkLst>
            <pc:docMk/>
            <pc:sldMk cId="2921400272" sldId="1411"/>
            <ac:spMk id="38" creationId="{66DC6C56-10D8-4864-9A36-B02F67DA600A}"/>
          </ac:spMkLst>
        </pc:spChg>
        <pc:spChg chg="del">
          <ac:chgData name="David Berry" userId="d841c1aacf3eec2e" providerId="LiveId" clId="{1A67FEB1-DD66-41AD-8345-17B5F6FA9395}" dt="2017-10-10T20:20:08.514" v="1304" actId="478"/>
          <ac:spMkLst>
            <pc:docMk/>
            <pc:sldMk cId="2921400272" sldId="1411"/>
            <ac:spMk id="41" creationId="{7A585E91-D6E6-448E-ABCF-6DEA9E6A4D6D}"/>
          </ac:spMkLst>
        </pc:spChg>
        <pc:spChg chg="del">
          <ac:chgData name="David Berry" userId="d841c1aacf3eec2e" providerId="LiveId" clId="{1A67FEB1-DD66-41AD-8345-17B5F6FA9395}" dt="2017-10-10T20:20:10.233" v="1306" actId="478"/>
          <ac:spMkLst>
            <pc:docMk/>
            <pc:sldMk cId="2921400272" sldId="1411"/>
            <ac:spMk id="42" creationId="{B52B6E94-EAE0-40E4-831D-CE14665F243A}"/>
          </ac:spMkLst>
        </pc:spChg>
        <pc:spChg chg="del">
          <ac:chgData name="David Berry" userId="d841c1aacf3eec2e" providerId="LiveId" clId="{1A67FEB1-DD66-41AD-8345-17B5F6FA9395}" dt="2017-10-10T20:20:09.352" v="1305" actId="478"/>
          <ac:spMkLst>
            <pc:docMk/>
            <pc:sldMk cId="2921400272" sldId="1411"/>
            <ac:spMk id="43" creationId="{84F74D16-64B6-405C-912A-A4D3CF19675D}"/>
          </ac:spMkLst>
        </pc:spChg>
        <pc:spChg chg="del">
          <ac:chgData name="David Berry" userId="d841c1aacf3eec2e" providerId="LiveId" clId="{1A67FEB1-DD66-41AD-8345-17B5F6FA9395}" dt="2017-10-10T20:20:11.127" v="1307" actId="478"/>
          <ac:spMkLst>
            <pc:docMk/>
            <pc:sldMk cId="2921400272" sldId="1411"/>
            <ac:spMk id="44" creationId="{80A7111C-D719-4902-8F6B-D818693C61CB}"/>
          </ac:spMkLst>
        </pc:spChg>
        <pc:spChg chg="add mod">
          <ac:chgData name="David Berry" userId="d841c1aacf3eec2e" providerId="LiveId" clId="{1A67FEB1-DD66-41AD-8345-17B5F6FA9395}" dt="2017-10-10T20:32:17.013" v="1369" actId="20577"/>
          <ac:spMkLst>
            <pc:docMk/>
            <pc:sldMk cId="2921400272" sldId="1411"/>
            <ac:spMk id="45" creationId="{3EFDCC23-E46C-4FCB-82F8-5BCE8D68AA28}"/>
          </ac:spMkLst>
        </pc:spChg>
        <pc:spChg chg="add mod">
          <ac:chgData name="David Berry" userId="d841c1aacf3eec2e" providerId="LiveId" clId="{1A67FEB1-DD66-41AD-8345-17B5F6FA9395}" dt="2017-10-10T20:32:58.066" v="1373" actId="1076"/>
          <ac:spMkLst>
            <pc:docMk/>
            <pc:sldMk cId="2921400272" sldId="1411"/>
            <ac:spMk id="48" creationId="{CC3C4FD0-F788-451B-8364-A6ED218762DB}"/>
          </ac:spMkLst>
        </pc:spChg>
        <pc:spChg chg="add mod">
          <ac:chgData name="David Berry" userId="d841c1aacf3eec2e" providerId="LiveId" clId="{1A67FEB1-DD66-41AD-8345-17B5F6FA9395}" dt="2017-10-10T20:33:58.016" v="1375" actId="1076"/>
          <ac:spMkLst>
            <pc:docMk/>
            <pc:sldMk cId="2921400272" sldId="1411"/>
            <ac:spMk id="49" creationId="{8BBFB6C5-7467-4F18-B632-41E5B4A8918A}"/>
          </ac:spMkLst>
        </pc:spChg>
      </pc:sldChg>
      <pc:sldChg chg="add del ord">
        <pc:chgData name="David Berry" userId="d841c1aacf3eec2e" providerId="LiveId" clId="{1A67FEB1-DD66-41AD-8345-17B5F6FA9395}" dt="2017-10-10T20:35:15.387" v="1398" actId="2696"/>
        <pc:sldMkLst>
          <pc:docMk/>
          <pc:sldMk cId="1103979305" sldId="1412"/>
        </pc:sldMkLst>
      </pc:sldChg>
      <pc:sldChg chg="addSp modSp add ord">
        <pc:chgData name="David Berry" userId="d841c1aacf3eec2e" providerId="LiveId" clId="{1A67FEB1-DD66-41AD-8345-17B5F6FA9395}" dt="2017-10-11T15:45:33.783" v="1866" actId="1076"/>
        <pc:sldMkLst>
          <pc:docMk/>
          <pc:sldMk cId="3823176901" sldId="1412"/>
        </pc:sldMkLst>
        <pc:spChg chg="mod">
          <ac:chgData name="David Berry" userId="d841c1aacf3eec2e" providerId="LiveId" clId="{1A67FEB1-DD66-41AD-8345-17B5F6FA9395}" dt="2017-10-10T20:35:38.468" v="1460" actId="20577"/>
          <ac:spMkLst>
            <pc:docMk/>
            <pc:sldMk cId="3823176901" sldId="1412"/>
            <ac:spMk id="4" creationId="{00000000-0000-0000-0000-000000000000}"/>
          </ac:spMkLst>
        </pc:spChg>
        <pc:spChg chg="mod">
          <ac:chgData name="David Berry" userId="d841c1aacf3eec2e" providerId="LiveId" clId="{1A67FEB1-DD66-41AD-8345-17B5F6FA9395}" dt="2017-10-10T20:36:10.024" v="1461"/>
          <ac:spMkLst>
            <pc:docMk/>
            <pc:sldMk cId="3823176901" sldId="1412"/>
            <ac:spMk id="5" creationId="{00000000-0000-0000-0000-000000000000}"/>
          </ac:spMkLst>
        </pc:spChg>
        <pc:picChg chg="add mod">
          <ac:chgData name="David Berry" userId="d841c1aacf3eec2e" providerId="LiveId" clId="{1A67FEB1-DD66-41AD-8345-17B5F6FA9395}" dt="2017-10-11T15:45:33.783" v="1866" actId="1076"/>
          <ac:picMkLst>
            <pc:docMk/>
            <pc:sldMk cId="3823176901" sldId="1412"/>
            <ac:picMk id="2" creationId="{416710C1-CB19-4EF5-93E5-2D2697D80C86}"/>
          </ac:picMkLst>
        </pc:picChg>
      </pc:sldChg>
      <pc:sldChg chg="modSp add ord">
        <pc:chgData name="David Berry" userId="d841c1aacf3eec2e" providerId="LiveId" clId="{1A67FEB1-DD66-41AD-8345-17B5F6FA9395}" dt="2017-10-10T20:37:56.164" v="1521" actId="20577"/>
        <pc:sldMkLst>
          <pc:docMk/>
          <pc:sldMk cId="2769635815" sldId="1413"/>
        </pc:sldMkLst>
        <pc:spChg chg="mod">
          <ac:chgData name="David Berry" userId="d841c1aacf3eec2e" providerId="LiveId" clId="{1A67FEB1-DD66-41AD-8345-17B5F6FA9395}" dt="2017-10-10T20:37:56.164" v="1521" actId="20577"/>
          <ac:spMkLst>
            <pc:docMk/>
            <pc:sldMk cId="2769635815" sldId="1413"/>
            <ac:spMk id="2" creationId="{00000000-0000-0000-0000-000000000000}"/>
          </ac:spMkLst>
        </pc:spChg>
      </pc:sldChg>
      <pc:sldChg chg="addSp modSp add ord">
        <pc:chgData name="David Berry" userId="d841c1aacf3eec2e" providerId="LiveId" clId="{1A67FEB1-DD66-41AD-8345-17B5F6FA9395}" dt="2017-10-11T15:43:39.552" v="1841" actId="1076"/>
        <pc:sldMkLst>
          <pc:docMk/>
          <pc:sldMk cId="3753041301" sldId="1414"/>
        </pc:sldMkLst>
        <pc:spChg chg="mod">
          <ac:chgData name="David Berry" userId="d841c1aacf3eec2e" providerId="LiveId" clId="{1A67FEB1-DD66-41AD-8345-17B5F6FA9395}" dt="2017-10-11T15:43:04.766" v="1836" actId="20577"/>
          <ac:spMkLst>
            <pc:docMk/>
            <pc:sldMk cId="3753041301" sldId="1414"/>
            <ac:spMk id="6" creationId="{00000000-0000-0000-0000-000000000000}"/>
          </ac:spMkLst>
        </pc:spChg>
        <pc:spChg chg="mod">
          <ac:chgData name="David Berry" userId="d841c1aacf3eec2e" providerId="LiveId" clId="{1A67FEB1-DD66-41AD-8345-17B5F6FA9395}" dt="2017-10-11T15:38:42.654" v="1697" actId="20577"/>
          <ac:spMkLst>
            <pc:docMk/>
            <pc:sldMk cId="3753041301" sldId="1414"/>
            <ac:spMk id="17" creationId="{00000000-0000-0000-0000-000000000000}"/>
          </ac:spMkLst>
        </pc:spChg>
        <pc:picChg chg="add mod">
          <ac:chgData name="David Berry" userId="d841c1aacf3eec2e" providerId="LiveId" clId="{1A67FEB1-DD66-41AD-8345-17B5F6FA9395}" dt="2017-10-11T15:41:05.545" v="1796" actId="1076"/>
          <ac:picMkLst>
            <pc:docMk/>
            <pc:sldMk cId="3753041301" sldId="1414"/>
            <ac:picMk id="2" creationId="{89BADEEE-CCBC-4FE3-87D3-EDF6191E0FA1}"/>
          </ac:picMkLst>
        </pc:picChg>
        <pc:picChg chg="add mod">
          <ac:chgData name="David Berry" userId="d841c1aacf3eec2e" providerId="LiveId" clId="{1A67FEB1-DD66-41AD-8345-17B5F6FA9395}" dt="2017-10-11T15:43:39.552" v="1841" actId="1076"/>
          <ac:picMkLst>
            <pc:docMk/>
            <pc:sldMk cId="3753041301" sldId="1414"/>
            <ac:picMk id="3" creationId="{76F43EA4-AE27-4FEF-AB95-D50EADBC768E}"/>
          </ac:picMkLst>
        </pc:picChg>
      </pc:sldChg>
      <pc:sldChg chg="modSp add">
        <pc:chgData name="David Berry" userId="d841c1aacf3eec2e" providerId="LiveId" clId="{1A67FEB1-DD66-41AD-8345-17B5F6FA9395}" dt="2017-10-11T20:36:47.206" v="4818"/>
        <pc:sldMkLst>
          <pc:docMk/>
          <pc:sldMk cId="2959601265" sldId="1415"/>
        </pc:sldMkLst>
        <pc:spChg chg="mod">
          <ac:chgData name="David Berry" userId="d841c1aacf3eec2e" providerId="LiveId" clId="{1A67FEB1-DD66-41AD-8345-17B5F6FA9395}" dt="2017-10-11T20:36:47.206" v="4818"/>
          <ac:spMkLst>
            <pc:docMk/>
            <pc:sldMk cId="2959601265" sldId="1415"/>
            <ac:spMk id="6" creationId="{00000000-0000-0000-0000-000000000000}"/>
          </ac:spMkLst>
        </pc:spChg>
        <pc:spChg chg="mod">
          <ac:chgData name="David Berry" userId="d841c1aacf3eec2e" providerId="LiveId" clId="{1A67FEB1-DD66-41AD-8345-17B5F6FA9395}" dt="2017-10-11T20:21:55.892" v="3774" actId="20577"/>
          <ac:spMkLst>
            <pc:docMk/>
            <pc:sldMk cId="2959601265" sldId="1415"/>
            <ac:spMk id="17" creationId="{00000000-0000-0000-0000-000000000000}"/>
          </ac:spMkLst>
        </pc:spChg>
      </pc:sldChg>
      <pc:sldChg chg="modSp add del">
        <pc:chgData name="David Berry" userId="d841c1aacf3eec2e" providerId="LiveId" clId="{1A67FEB1-DD66-41AD-8345-17B5F6FA9395}" dt="2017-10-11T20:51:26.188" v="5074" actId="2696"/>
        <pc:sldMkLst>
          <pc:docMk/>
          <pc:sldMk cId="1733439145" sldId="1416"/>
        </pc:sldMkLst>
        <pc:spChg chg="mod">
          <ac:chgData name="David Berry" userId="d841c1aacf3eec2e" providerId="LiveId" clId="{1A67FEB1-DD66-41AD-8345-17B5F6FA9395}" dt="2017-10-11T20:38:39.595" v="5073" actId="20577"/>
          <ac:spMkLst>
            <pc:docMk/>
            <pc:sldMk cId="1733439145" sldId="1416"/>
            <ac:spMk id="6" creationId="{00000000-0000-0000-0000-000000000000}"/>
          </ac:spMkLst>
        </pc:spChg>
      </pc:sldChg>
      <pc:sldChg chg="addSp delSp modSp add">
        <pc:chgData name="David Berry" userId="d841c1aacf3eec2e" providerId="LiveId" clId="{1A67FEB1-DD66-41AD-8345-17B5F6FA9395}" dt="2017-10-11T20:53:38.520" v="5123" actId="14100"/>
        <pc:sldMkLst>
          <pc:docMk/>
          <pc:sldMk cId="2142421502" sldId="1416"/>
        </pc:sldMkLst>
        <pc:spChg chg="mod">
          <ac:chgData name="David Berry" userId="d841c1aacf3eec2e" providerId="LiveId" clId="{1A67FEB1-DD66-41AD-8345-17B5F6FA9395}" dt="2017-10-11T20:53:13.123" v="5119" actId="20577"/>
          <ac:spMkLst>
            <pc:docMk/>
            <pc:sldMk cId="2142421502" sldId="1416"/>
            <ac:spMk id="6" creationId="{00000000-0000-0000-0000-000000000000}"/>
          </ac:spMkLst>
        </pc:spChg>
        <pc:picChg chg="del">
          <ac:chgData name="David Berry" userId="d841c1aacf3eec2e" providerId="LiveId" clId="{1A67FEB1-DD66-41AD-8345-17B5F6FA9395}" dt="2017-10-11T20:52:26.490" v="5076" actId="478"/>
          <ac:picMkLst>
            <pc:docMk/>
            <pc:sldMk cId="2142421502" sldId="1416"/>
            <ac:picMk id="2" creationId="{89BADEEE-CCBC-4FE3-87D3-EDF6191E0FA1}"/>
          </ac:picMkLst>
        </pc:picChg>
        <pc:picChg chg="del">
          <ac:chgData name="David Berry" userId="d841c1aacf3eec2e" providerId="LiveId" clId="{1A67FEB1-DD66-41AD-8345-17B5F6FA9395}" dt="2017-10-11T20:52:27.463" v="5077" actId="478"/>
          <ac:picMkLst>
            <pc:docMk/>
            <pc:sldMk cId="2142421502" sldId="1416"/>
            <ac:picMk id="3" creationId="{76F43EA4-AE27-4FEF-AB95-D50EADBC768E}"/>
          </ac:picMkLst>
        </pc:picChg>
        <pc:picChg chg="add mod">
          <ac:chgData name="David Berry" userId="d841c1aacf3eec2e" providerId="LiveId" clId="{1A67FEB1-DD66-41AD-8345-17B5F6FA9395}" dt="2017-10-11T20:53:38.520" v="5123" actId="14100"/>
          <ac:picMkLst>
            <pc:docMk/>
            <pc:sldMk cId="2142421502" sldId="1416"/>
            <ac:picMk id="4" creationId="{3607C63E-2219-4194-A898-FAA28074477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Summit Nashville 2017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1DF164-8659-45CD-B504-CFF163BF0F06}" type="datetime8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10/10/2017 11:24 AM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Summit Nashville 2017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EE1E793-C7D7-492F-BF63-160A1B1FB508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B7ECE-0D3E-4044-8622-06DB81DC1BE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DA62633-3C62-4780-84BB-C5A2B4AAD1FD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488F8-E798-449F-BD94-099C3FF23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89EEB-81BA-4A8D-AE80-535BD06E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26E2A5A9-2F79-4855-B716-B6ECDAB83E17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4343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536E9-FDC0-43FB-9205-CA005BD9EC3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0E93563-9848-4A3A-95EF-D93E1578045D}" type="datetime8">
              <a:rPr lang="en-US" smtClean="0"/>
              <a:t>10/11/2017 2:27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5ED0-F50B-4CDE-90B7-0B5E0B82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B3D9-F690-4C2A-B510-9D94BB5A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CFC5F419-648B-44C0-9653-E535D85FEB9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117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536E9-FDC0-43FB-9205-CA005BD9EC3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0E93563-9848-4A3A-95EF-D93E1578045D}" type="datetime8">
              <a:rPr lang="en-US" smtClean="0"/>
              <a:t>10/11/2017 2:20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5ED0-F50B-4CDE-90B7-0B5E0B82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B3D9-F690-4C2A-B510-9D94BB5A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CFC5F419-648B-44C0-9653-E535D85FEB9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8047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A5822-74E3-4C87-86AE-215AECB7796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F02B39C-CB81-49BD-93B0-1EF6F3848BF3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9BAB8-CEF1-447D-A933-BDEE66A73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0D517F-76D0-4F19-9D6D-BC1A0C18D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363EB94E-B3C3-4ACC-9C10-7C15548B325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1907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8874D-85CB-4F0D-9425-C62E49F268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C272681-56C3-4721-96E4-3888512C6AB0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EA0F5-6FB7-4E34-8092-9A49A1D29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7BF5B-6103-44FC-956E-54B7728C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0F4F1410-6116-4F86-9A43-DCDB061AF58C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2516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8874D-85CB-4F0D-9425-C62E49F268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C272681-56C3-4721-96E4-3888512C6AB0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EA0F5-6FB7-4E34-8092-9A49A1D29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7BF5B-6103-44FC-956E-54B7728C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0F4F1410-6116-4F86-9A43-DCDB061AF58C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9875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Although it looks complicated, the stars indicate the areas that have to be built, and the interactions are linear, and predictable.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8874D-85CB-4F0D-9425-C62E49F268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C272681-56C3-4721-96E4-3888512C6AB0}" type="datetime8">
              <a:rPr lang="en-US" smtClean="0"/>
              <a:t>10/10/2017 1:43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EA0F5-6FB7-4E34-8092-9A49A1D29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7BF5B-6103-44FC-956E-54B7728C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0F4F1410-6116-4F86-9A43-DCDB061AF58C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2703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(Go over each slide with code counterparts.)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267BC-496F-45FB-998E-3BAF282179E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A34F4B5-921E-4E66-B1FC-F4769D8DA9DC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D9380-0066-40D6-8064-AAA329F18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23F8F-1262-41B3-851B-433301726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DC19C00E-2A94-4337-AB67-5BF818EA5833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7964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only need @types/</a:t>
            </a:r>
            <a:r>
              <a:rPr lang="en-US" dirty="0" err="1"/>
              <a:t>xrm</a:t>
            </a:r>
            <a:r>
              <a:rPr lang="en-US" dirty="0"/>
              <a:t> if you’ll be interacting with the XRM context or form API.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8874D-85CB-4F0D-9425-C62E49F268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C272681-56C3-4721-96E4-3888512C6AB0}" type="datetime8">
              <a:rPr lang="en-US" smtClean="0"/>
              <a:t>10/10/2017 2:10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EA0F5-6FB7-4E34-8092-9A49A1D29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7BF5B-6103-44FC-956E-54B7728C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0F4F1410-6116-4F86-9A43-DCDB061AF58C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738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536E9-FDC0-43FB-9205-CA005BD9EC3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0E93563-9848-4A3A-95EF-D93E1578045D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5ED0-F50B-4CDE-90B7-0B5E0B82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B3D9-F690-4C2A-B510-9D94BB5A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CFC5F419-648B-44C0-9653-E535D85FEB9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5860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536E9-FDC0-43FB-9205-CA005BD9EC3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0E93563-9848-4A3A-95EF-D93E1578045D}" type="datetime8">
              <a:rPr lang="en-US" smtClean="0"/>
              <a:t>10/11/2017 2:54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5ED0-F50B-4CDE-90B7-0B5E0B82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B3D9-F690-4C2A-B510-9D94BB5A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CFC5F419-648B-44C0-9653-E535D85FEB9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848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22E36-47A1-48CA-A5A4-0BE70569CD1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8B96132-58ED-44DC-89B5-054C70DB29A2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E58C7-64C1-448B-95CF-D9BB522FD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81C29-5110-4953-B36F-58342D12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F37BDE91-68E0-478A-9881-0898642D8E56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3679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Although it looks complicated, the stars indicate the areas that have to be built, and the interactions are linear, and predictable.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8874D-85CB-4F0D-9425-C62E49F268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C272681-56C3-4721-96E4-3888512C6AB0}" type="datetime8">
              <a:rPr lang="en-US" smtClean="0"/>
              <a:t>10/10/2017 2:33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EA0F5-6FB7-4E34-8092-9A49A1D29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7BF5B-6103-44FC-956E-54B7728C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0F4F1410-6116-4F86-9A43-DCDB061AF58C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2019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8874D-85CB-4F0D-9425-C62E49F268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C272681-56C3-4721-96E4-3888512C6AB0}" type="datetime8">
              <a:rPr lang="en-US" smtClean="0"/>
              <a:t>10/10/2017 2:36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EA0F5-6FB7-4E34-8092-9A49A1D29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7BF5B-6103-44FC-956E-54B7728C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0F4F1410-6116-4F86-9A43-DCDB061AF58C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3835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99275-B50B-4966-B97E-F69D4330DB4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7EC7C6A-FC61-4112-B15C-40C66ECAEC22}" type="datetime8">
              <a:rPr lang="en-US" smtClean="0"/>
              <a:t>10/10/2017 2:36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69895-FF84-4AC6-AB26-761D1A32D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C37AB-C156-431E-A7CE-C8D7A0C67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5D625838-5213-42F5-A06B-4891F749784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301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536E9-FDC0-43FB-9205-CA005BD9EC3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0E93563-9848-4A3A-95EF-D93E1578045D}" type="datetime8">
              <a:rPr lang="en-US" smtClean="0"/>
              <a:t>10/11/2017 9:37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5ED0-F50B-4CDE-90B7-0B5E0B82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B3D9-F690-4C2A-B510-9D94BB5A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CFC5F419-648B-44C0-9653-E535D85FEB9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2634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32396-B2B5-403F-AB46-6B75FED81D3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8E0D6B2-1352-40B5-AD50-4F3B4856D762}" type="datetime8">
              <a:rPr lang="en-US" smtClean="0"/>
              <a:t>10/11/2017 9:43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BBC2C-D12A-48E0-9240-E4FEFF4B5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27BEF-29F2-4DF0-867F-58C757054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E12E3431-5EFC-43B0-BDD4-6BBA54094ED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6501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32396-B2B5-403F-AB46-6B75FED81D3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8E0D6B2-1352-40B5-AD50-4F3B4856D762}" type="datetime8">
              <a:rPr lang="en-US" smtClean="0"/>
              <a:t>10/11/2017 2:53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BBC2C-D12A-48E0-9240-E4FEFF4B5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27BEF-29F2-4DF0-867F-58C757054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E12E3431-5EFC-43B0-BDD4-6BBA54094ED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1136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097BD50-B7F9-4067-8052-9A8B4DD9D20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AAB8BFB-182D-46A0-BCE1-6C9B564F4CB1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5200DDE-426E-4EDC-B8D1-2580F2FC6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A65B87A-35DE-4979-B58B-AC947F616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1" name="Header Placeholder 10">
            <a:extLst>
              <a:ext uri="{FF2B5EF4-FFF2-40B4-BE49-F238E27FC236}">
                <a16:creationId xmlns:a16="http://schemas.microsoft.com/office/drawing/2014/main" id="{16C99131-CB41-4877-9902-94F1342D146E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7675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41F4D-4455-4190-9C21-764C0AEE8CB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5B719C6-96BA-4BE8-BF58-2BD6F24D3E21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5FEAF-88CC-4082-A9A6-AC1174A5E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4542F-C391-4152-B332-B5D91F020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5D89C359-A984-478B-860E-05D35E77AEE2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852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8CD02-AEA0-4712-AEE5-BCFC61002D1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0A768BE-C832-460C-83D3-1087A736C057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587F3-2A9A-4473-90AF-A61813F53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97215-F073-45FB-B3B5-5588C09E6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AA420B46-1FD6-4DC3-A583-0FA7CFCA6422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340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A5822-74E3-4C87-86AE-215AECB7796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F02B39C-CB81-49BD-93B0-1EF6F3848BF3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9BAB8-CEF1-447D-A933-BDEE66A73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0D517F-76D0-4F19-9D6D-BC1A0C18D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363EB94E-B3C3-4ACC-9C10-7C15548B325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664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(Talk about the things that were terrible about my take on this from last year.)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536E9-FDC0-43FB-9205-CA005BD9EC3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0E93563-9848-4A3A-95EF-D93E1578045D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5ED0-F50B-4CDE-90B7-0B5E0B82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B3D9-F690-4C2A-B510-9D94BB5A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CFC5F419-648B-44C0-9653-E535D85FEB9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446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(Talk about Aaron’s experimentation, and the things that have come together to make the demo and codebase a reality.)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536E9-FDC0-43FB-9205-CA005BD9EC3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0E93563-9848-4A3A-95EF-D93E1578045D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5ED0-F50B-4CDE-90B7-0B5E0B82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B3D9-F690-4C2A-B510-9D94BB5A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CFC5F419-648B-44C0-9653-E535D85FEB9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160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267BC-496F-45FB-998E-3BAF282179E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A34F4B5-921E-4E66-B1FC-F4769D8DA9DC}" type="datetime8">
              <a:rPr lang="en-US" smtClean="0"/>
              <a:t>10/10/2017 11:24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D9380-0066-40D6-8064-AAA329F18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23F8F-1262-41B3-851B-433301726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DC19C00E-2A94-4337-AB67-5BF818EA5833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739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536E9-FDC0-43FB-9205-CA005BD9EC3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0E93563-9848-4A3A-95EF-D93E1578045D}" type="datetime8">
              <a:rPr lang="en-US" smtClean="0"/>
              <a:t>10/11/2017 9:51 AM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5ED0-F50B-4CDE-90B7-0B5E0B82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B3D9-F690-4C2A-B510-9D94BB5A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CFC5F419-648B-44C0-9653-E535D85FEB9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078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536E9-FDC0-43FB-9205-CA005BD9EC3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0E93563-9848-4A3A-95EF-D93E1578045D}" type="datetime8">
              <a:rPr lang="en-US" smtClean="0"/>
              <a:t>10/11/2017 2:23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5ED0-F50B-4CDE-90B7-0B5E0B82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rial" panose="020B0604020202020204" pitchFamily="34" charset="0"/>
                <a:ea typeface="Segoe UI" pitchFamily="34" charset="0"/>
                <a:cs typeface="Arial" panose="020B0604020202020204" pitchFamily="34" charset="0"/>
              </a:rPr>
              <a:t>© 2017 Dynamic Communities. All rights reserved.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B3D9-F690-4C2A-B510-9D94BB5A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CFC5F419-648B-44C0-9653-E535D85FEB94}"/>
              </a:ext>
            </a:extLst>
          </p:cNvPr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Summit Nashville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949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D11465D-9504-48EC-9A46-4D289A526D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531" b="21484"/>
          <a:stretch/>
        </p:blipFill>
        <p:spPr>
          <a:xfrm>
            <a:off x="-1" y="1695450"/>
            <a:ext cx="12436477" cy="5299075"/>
          </a:xfrm>
          <a:prstGeom prst="rect">
            <a:avLst/>
          </a:prstGeom>
        </p:spPr>
      </p:pic>
      <p:sp>
        <p:nvSpPr>
          <p:cNvPr id="14" name="mask">
            <a:extLst>
              <a:ext uri="{FF2B5EF4-FFF2-40B4-BE49-F238E27FC236}">
                <a16:creationId xmlns:a16="http://schemas.microsoft.com/office/drawing/2014/main" id="{FF5AAA05-5FCC-4007-81E7-A481FA5EC66A}"/>
              </a:ext>
            </a:extLst>
          </p:cNvPr>
          <p:cNvSpPr/>
          <p:nvPr userDrawn="1"/>
        </p:nvSpPr>
        <p:spPr bwMode="white">
          <a:xfrm>
            <a:off x="-1" y="-1"/>
            <a:ext cx="12436475" cy="169926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D033A1-367E-45EE-86D7-30554B09CB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5570" t="7700" r="20058" b="8850"/>
          <a:stretch/>
        </p:blipFill>
        <p:spPr>
          <a:xfrm>
            <a:off x="0" y="1695450"/>
            <a:ext cx="4610100" cy="5299075"/>
          </a:xfrm>
          <a:prstGeom prst="rect">
            <a:avLst/>
          </a:prstGeom>
        </p:spPr>
      </p:pic>
      <p:pic>
        <p:nvPicPr>
          <p:cNvPr id="13" name="man">
            <a:extLst>
              <a:ext uri="{FF2B5EF4-FFF2-40B4-BE49-F238E27FC236}">
                <a16:creationId xmlns:a16="http://schemas.microsoft.com/office/drawing/2014/main" id="{6D20FC72-B977-4993-937A-E4C2AD541C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396"/>
          <a:stretch/>
        </p:blipFill>
        <p:spPr>
          <a:xfrm>
            <a:off x="-1" y="1268361"/>
            <a:ext cx="3948933" cy="57261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1A1CC1-1448-4828-91A7-5423CFAE39D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29488" y="492310"/>
            <a:ext cx="3304312" cy="75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8385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orient="horz" pos="105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574674"/>
            <a:ext cx="11844790" cy="917575"/>
          </a:xfrm>
        </p:spPr>
        <p:txBody>
          <a:bodyPr/>
          <a:lstStyle>
            <a:lvl1pPr>
              <a:defRPr>
                <a:gradFill>
                  <a:gsLst>
                    <a:gs pos="7182">
                      <a:schemeClr val="tx1"/>
                    </a:gs>
                    <a:gs pos="16575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AC9CD34-C131-4534-8E7B-22421B93B90A}"/>
              </a:ext>
            </a:extLst>
          </p:cNvPr>
          <p:cNvGrpSpPr/>
          <p:nvPr userDrawn="1"/>
        </p:nvGrpSpPr>
        <p:grpSpPr>
          <a:xfrm>
            <a:off x="180975" y="373060"/>
            <a:ext cx="12096750" cy="1151574"/>
            <a:chOff x="107952" y="458785"/>
            <a:chExt cx="12188407" cy="1151574"/>
          </a:xfrm>
        </p:grpSpPr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7345894A-5B39-4337-8325-BF3E5A6657A9}"/>
                </a:ext>
              </a:extLst>
            </p:cNvPr>
            <p:cNvSpPr/>
            <p:nvPr userDrawn="1"/>
          </p:nvSpPr>
          <p:spPr bwMode="auto">
            <a:xfrm>
              <a:off x="174625" y="519113"/>
              <a:ext cx="12055475" cy="1019175"/>
            </a:xfrm>
            <a:prstGeom prst="rect">
              <a:avLst/>
            </a:prstGeom>
            <a:noFill/>
            <a:ln w="79375" cap="flat">
              <a:solidFill>
                <a:schemeClr val="accent1"/>
              </a:solidFill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42FB1B8-0ABE-42E4-91B1-369BEA3B44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74640" y="1473199"/>
              <a:ext cx="136901" cy="13716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126A367-1443-42F5-8355-40ADDBB027D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39740" y="1473199"/>
              <a:ext cx="136901" cy="13716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4DC5111-348C-4833-9011-BFB58450A1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04840" y="1473199"/>
              <a:ext cx="136901" cy="13716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3D6A3E8-EA9B-4BCA-A863-3B14EC5237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69940" y="1473199"/>
              <a:ext cx="136901" cy="13716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2E767AF-9BB7-4D3D-9361-A8A81AA3F62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35040" y="1473199"/>
              <a:ext cx="136901" cy="13716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E191847-396D-4E32-BC96-795F85D424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00140" y="1473199"/>
              <a:ext cx="136901" cy="13716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E4DE9BF-2C5C-48C0-BFEB-CB1A7562A3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65240" y="1473199"/>
              <a:ext cx="136901" cy="13716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A22A13E-DA34-43B3-AB27-7144801199D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430340" y="1473199"/>
              <a:ext cx="136901" cy="13716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2A298F3-1070-49A2-A6EE-F498D698D27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595440" y="1473199"/>
              <a:ext cx="136901" cy="13716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9AD225B-F0BF-4DCA-9604-E26DA6D47D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760540" y="1473199"/>
              <a:ext cx="136901" cy="13716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7F0F97A-FD35-4851-8681-630EEC1ED6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925640" y="1473199"/>
              <a:ext cx="136901" cy="13716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2031148-CBC2-4555-831F-E4AB3D7069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90740" y="1473199"/>
              <a:ext cx="136901" cy="13716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35EBE85-9AC2-494F-A1ED-00DDA35CC5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255840" y="1473199"/>
              <a:ext cx="136901" cy="13716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6190BAF-DE69-4126-B235-5D28A40578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420940" y="1473199"/>
              <a:ext cx="136901" cy="13716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0D68F61-B18A-4FD8-91C7-43D1166294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586040" y="1473199"/>
              <a:ext cx="136901" cy="13716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781ECAB-26A9-4B42-A061-8ABBF394D1F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751140" y="1473199"/>
              <a:ext cx="136901" cy="13716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20FC667-9E1D-451B-884C-DE618FEF54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916240" y="1473199"/>
              <a:ext cx="136901" cy="13716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4F9ADA2-8ADE-4CA0-BF2B-80C7A953212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081340" y="1473199"/>
              <a:ext cx="136901" cy="13716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2FF1992-99F3-4467-A37D-223B39F6E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246440" y="1473199"/>
              <a:ext cx="136901" cy="13716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61B6071-6E54-4EE1-AB24-F87146DC0B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411540" y="1473199"/>
              <a:ext cx="136901" cy="13716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21E258E-2F10-4881-BE12-EC16D686DCE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576640" y="1473199"/>
              <a:ext cx="136901" cy="13716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F0B94F0-D15B-4396-8810-B173EB0110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741740" y="1473199"/>
              <a:ext cx="136901" cy="137160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4688D7A-2FC6-4892-B94F-6B34F4D508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906840" y="1473199"/>
              <a:ext cx="136901" cy="13716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F223AEC6-6431-4B9C-B37B-C85C4804B17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071940" y="1473199"/>
              <a:ext cx="136901" cy="13716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EF26A61-2C06-4D2B-8A5D-F3F4DCC6089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237040" y="1473199"/>
              <a:ext cx="136901" cy="13716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5B4DE2CB-9C26-4161-84E5-27F187AF862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402140" y="1473199"/>
              <a:ext cx="136901" cy="13716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763D6FBE-F8E2-4385-BB8F-3210AEA3DD8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567240" y="1473199"/>
              <a:ext cx="136901" cy="13716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1F5B1AB-8335-4000-9D3C-6A7E3EC6D1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732340" y="1473199"/>
              <a:ext cx="136901" cy="13716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92824927-916E-4246-A4BB-48E42D82D2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897440" y="1473199"/>
              <a:ext cx="136901" cy="13716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B6A55FC4-CF42-4430-8C5B-4658178E74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062540" y="1473199"/>
              <a:ext cx="136901" cy="13716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20A9A03F-6265-4337-9251-39A490905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227640" y="1473199"/>
              <a:ext cx="136901" cy="13716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B40A8D65-665D-430A-B6CF-6872494A22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392740" y="1473199"/>
              <a:ext cx="136901" cy="13716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D1374380-6A9A-4BDE-B5AD-1A102A5B60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557840" y="1473199"/>
              <a:ext cx="136901" cy="13716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409F3D74-6DEB-49E8-B2E8-E7DAE278B1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22940" y="1473199"/>
              <a:ext cx="136901" cy="13716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F888538-E831-4F5A-8772-212F531C972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888040" y="1473199"/>
              <a:ext cx="136901" cy="13716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F418A6B-9DAD-45A7-9251-76627CF918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053140" y="1473199"/>
              <a:ext cx="136901" cy="137160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9887006-B65B-4605-A5BF-F3C1AEB08AC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218240" y="1473199"/>
              <a:ext cx="136901" cy="13716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3284A88-D3DF-4977-BA29-3775BB8042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383340" y="1473199"/>
              <a:ext cx="136901" cy="13716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07D61FB5-23F4-473B-82F2-1FCA0E658D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548440" y="1473199"/>
              <a:ext cx="136901" cy="13716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AA1E61B-F617-4EAC-BDBB-F7FFC43BCE5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13540" y="1473199"/>
              <a:ext cx="136901" cy="13716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528899FB-49AC-4B8C-9E1A-0860997058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878640" y="1473199"/>
              <a:ext cx="136901" cy="137160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4C85509-2DB9-4B83-AFF4-A64B1C9F38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043740" y="1473199"/>
              <a:ext cx="136901" cy="137160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2C5102BF-F153-4C2E-AC68-C4E78CC0BD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208840" y="1473199"/>
              <a:ext cx="136901" cy="137160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ED6F9ABF-69FC-4E35-928B-945A8087FB4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373940" y="1473199"/>
              <a:ext cx="136901" cy="137160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8414B356-04DF-48A6-8787-8AEE43D0614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539040" y="1473199"/>
              <a:ext cx="136901" cy="137160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2FEA5510-4858-49C4-BC28-EB9F83A145E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704140" y="1473199"/>
              <a:ext cx="136901" cy="137160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8AE4A04C-71FB-47F3-8315-0513541B4A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869240" y="1473199"/>
              <a:ext cx="136901" cy="137160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4E7E6246-FE01-4DB5-9EC9-4D14B6599D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034340" y="1473199"/>
              <a:ext cx="136901" cy="137160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8FA930E5-CCDA-477A-BC04-E1EABB3BCF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199440" y="1473199"/>
              <a:ext cx="136901" cy="137160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45333B87-BD09-402E-9794-5B44222EDC8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364540" y="1473199"/>
              <a:ext cx="136901" cy="137160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E6BDD9C0-841B-4DA8-A28D-96A46664078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529640" y="1473199"/>
              <a:ext cx="136901" cy="137160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64D3942A-2192-40D7-82E7-B4F8B420696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694740" y="1473199"/>
              <a:ext cx="136901" cy="13716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D5C96570-3721-41AF-B36E-91B0D257F4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859840" y="1473199"/>
              <a:ext cx="136901" cy="13716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244BC6DC-9E76-4703-B5BE-3C8DDF3F4FD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024940" y="1473199"/>
              <a:ext cx="136901" cy="13716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2E0F050-5ED5-441C-98F4-679981DF71F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190040" y="1473199"/>
              <a:ext cx="136901" cy="137160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1AFB1C80-7E3E-4043-9A03-08AFD689CD6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355140" y="1473199"/>
              <a:ext cx="136901" cy="137160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6323A732-8A53-4D42-9C02-98BE67C78C2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520240" y="1473199"/>
              <a:ext cx="136901" cy="137160"/>
            </a:xfrm>
            <a:prstGeom prst="rect">
              <a:avLst/>
            </a:prstGeom>
          </p:spPr>
        </p:pic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B35EC69A-ED5C-4203-92B2-AB8420DA27B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685340" y="1473199"/>
              <a:ext cx="136901" cy="137160"/>
            </a:xfrm>
            <a:prstGeom prst="rect">
              <a:avLst/>
            </a:pr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AD9C0A30-B878-41E3-91C4-047B4B8AA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850440" y="1473199"/>
              <a:ext cx="136901" cy="137160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C38A630E-C6B4-4C2E-8658-67E7BA342A0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015540" y="1473199"/>
              <a:ext cx="136901" cy="137160"/>
            </a:xfrm>
            <a:prstGeom prst="rect">
              <a:avLst/>
            </a:prstGeom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391CB618-BFFD-45C8-A0D9-8680AC0306A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180640" y="1473199"/>
              <a:ext cx="136901" cy="137160"/>
            </a:xfrm>
            <a:prstGeom prst="rect">
              <a:avLst/>
            </a:prstGeom>
          </p:spPr>
        </p:pic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4E235200-6E83-4E1D-AA66-E34CED76666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345740" y="1473199"/>
              <a:ext cx="136901" cy="137160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82594502-C0B5-4C50-9DC2-B4E1A9198F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510840" y="1473199"/>
              <a:ext cx="136901" cy="137160"/>
            </a:xfrm>
            <a:prstGeom prst="rect">
              <a:avLst/>
            </a:prstGeom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FD7FA140-BFE0-42F9-BDFF-0FFA29A7FE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675940" y="1473199"/>
              <a:ext cx="136901" cy="13716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4A702970-EBAF-4FFB-8B8F-E4B22EA7D87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841040" y="1473199"/>
              <a:ext cx="136901" cy="13716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2AACEA3C-1E1B-4A36-A4EA-FC8EA13755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006140" y="1473199"/>
              <a:ext cx="136901" cy="13716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45C7240E-8C29-4521-8786-2CE380C9314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171240" y="1473199"/>
              <a:ext cx="136901" cy="137160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2307487C-9877-4F97-9702-45EF452BEC8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336340" y="1473199"/>
              <a:ext cx="136901" cy="137160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B60562CF-08E6-485E-959B-28B74B6954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501440" y="1473199"/>
              <a:ext cx="136901" cy="137160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944B38D0-A0C4-40DB-9AE0-FD6BC84FB9D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666540" y="1473199"/>
              <a:ext cx="136901" cy="137160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ED401C1A-DF05-4CA7-B88E-A50913157F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831640" y="1473199"/>
              <a:ext cx="136901" cy="137160"/>
            </a:xfrm>
            <a:prstGeom prst="rect">
              <a:avLst/>
            </a:prstGeom>
          </p:spPr>
        </p:pic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3B5B7A23-267A-4719-A8B0-7ACB1CBF25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996740" y="1473199"/>
              <a:ext cx="136901" cy="137160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6A6D1CF0-029C-41B0-A7B9-079AAC00D35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7952" y="1473199"/>
              <a:ext cx="136901" cy="137160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EFD7F695-805A-4A61-A7B2-48118CCC7E8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7952" y="1304130"/>
              <a:ext cx="136901" cy="137160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0C6FE748-73C1-4DC3-ADA1-8AD1F78EB8E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7952" y="1135061"/>
              <a:ext cx="136901" cy="137160"/>
            </a:xfrm>
            <a:prstGeom prst="rect">
              <a:avLst/>
            </a:prstGeom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E2B13E96-C889-4DFA-977E-36A96A7ADFB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7952" y="965992"/>
              <a:ext cx="136901" cy="137160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6E22BCF4-574D-4173-80E0-C9EB22BB87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7952" y="796923"/>
              <a:ext cx="136901" cy="137160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D124A790-F1DB-422A-9323-4E2560E21C9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7952" y="627854"/>
              <a:ext cx="136901" cy="137160"/>
            </a:xfrm>
            <a:prstGeom prst="rect">
              <a:avLst/>
            </a:prstGeom>
          </p:spPr>
        </p:pic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6C058115-42C7-46DD-B03E-5FAF7CAE0B6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7952" y="458785"/>
              <a:ext cx="136901" cy="137160"/>
            </a:xfrm>
            <a:prstGeom prst="rect">
              <a:avLst/>
            </a:prstGeom>
          </p:spPr>
        </p:pic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ABDD0A4D-1609-4458-B866-1D22C255FC9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73052" y="458785"/>
              <a:ext cx="136901" cy="137160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8A3A6605-8E60-4CB5-AFFA-5BC081E8916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38152" y="458785"/>
              <a:ext cx="136901" cy="137160"/>
            </a:xfrm>
            <a:prstGeom prst="rect">
              <a:avLst/>
            </a:prstGeom>
          </p:spPr>
        </p:pic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5E10D6DB-6743-4525-A68F-058FD83C4C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03252" y="458785"/>
              <a:ext cx="136901" cy="137160"/>
            </a:xfrm>
            <a:prstGeom prst="rect">
              <a:avLst/>
            </a:prstGeom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B30F4C89-7D66-4C97-B7EF-D65915DBDC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68352" y="458785"/>
              <a:ext cx="136901" cy="137160"/>
            </a:xfrm>
            <a:prstGeom prst="rect">
              <a:avLst/>
            </a:prstGeom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DEA8C52-EB2B-47B7-A4C6-E456F102DC3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33452" y="458785"/>
              <a:ext cx="136901" cy="137160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5401B6DD-ECA2-43C3-B7B8-93037DD9175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98552" y="458785"/>
              <a:ext cx="136901" cy="137160"/>
            </a:xfrm>
            <a:prstGeom prst="rect">
              <a:avLst/>
            </a:prstGeom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64E62443-0A07-45D9-B7E0-1EB06955A4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63652" y="458785"/>
              <a:ext cx="136901" cy="137160"/>
            </a:xfrm>
            <a:prstGeom prst="rect">
              <a:avLst/>
            </a:prstGeom>
          </p:spPr>
        </p:pic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C7CE762D-1619-4C09-8F93-ED2B34E18F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428752" y="458785"/>
              <a:ext cx="136901" cy="137160"/>
            </a:xfrm>
            <a:prstGeom prst="rect">
              <a:avLst/>
            </a:prstGeom>
          </p:spPr>
        </p:pic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3A08572C-FADF-43F3-8363-926A1D6F58A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593852" y="458785"/>
              <a:ext cx="136901" cy="137160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4DA18081-8F21-4A5A-9F27-BEC000880DC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758952" y="458785"/>
              <a:ext cx="136901" cy="137160"/>
            </a:xfrm>
            <a:prstGeom prst="rect">
              <a:avLst/>
            </a:prstGeom>
          </p:spPr>
        </p:pic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F1BE9C1C-42CF-429E-B139-C09D331A642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924052" y="458785"/>
              <a:ext cx="136901" cy="137160"/>
            </a:xfrm>
            <a:prstGeom prst="rect">
              <a:avLst/>
            </a:prstGeom>
          </p:spPr>
        </p:pic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DF8930F5-DED3-4D69-B1FE-E310DE1B0EE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089152" y="458785"/>
              <a:ext cx="136901" cy="137160"/>
            </a:xfrm>
            <a:prstGeom prst="rect">
              <a:avLst/>
            </a:prstGeom>
          </p:spPr>
        </p:pic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DB73AFEF-3731-460B-9D36-5A7620229D5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254252" y="458785"/>
              <a:ext cx="136901" cy="137160"/>
            </a:xfrm>
            <a:prstGeom prst="rect">
              <a:avLst/>
            </a:prstGeom>
          </p:spPr>
        </p:pic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96C5D493-7032-4EEB-802F-130183B340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419352" y="458785"/>
              <a:ext cx="136901" cy="137160"/>
            </a:xfrm>
            <a:prstGeom prst="rect">
              <a:avLst/>
            </a:prstGeom>
          </p:spPr>
        </p:pic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F867AC82-3BCC-4F23-8D1D-5356C64409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584452" y="458785"/>
              <a:ext cx="136901" cy="137160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78126C63-B7AD-4595-9553-13ADBD9B4D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749552" y="458785"/>
              <a:ext cx="136901" cy="137160"/>
            </a:xfrm>
            <a:prstGeom prst="rect">
              <a:avLst/>
            </a:prstGeom>
          </p:spPr>
        </p:pic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93BE9EB2-D892-4DE8-8560-485CF73901D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914652" y="458785"/>
              <a:ext cx="136901" cy="137160"/>
            </a:xfrm>
            <a:prstGeom prst="rect">
              <a:avLst/>
            </a:prstGeom>
          </p:spPr>
        </p:pic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3CE4DD48-70DA-4925-820C-B6BAEDFF873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079752" y="458785"/>
              <a:ext cx="136901" cy="137160"/>
            </a:xfrm>
            <a:prstGeom prst="rect">
              <a:avLst/>
            </a:prstGeom>
          </p:spPr>
        </p:pic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CEDF8E81-1485-4F47-99F5-EFE6EA99B94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244852" y="458785"/>
              <a:ext cx="136901" cy="137160"/>
            </a:xfrm>
            <a:prstGeom prst="rect">
              <a:avLst/>
            </a:prstGeom>
          </p:spPr>
        </p:pic>
        <p:pic>
          <p:nvPicPr>
            <p:cNvPr id="103" name="Picture 102">
              <a:extLst>
                <a:ext uri="{FF2B5EF4-FFF2-40B4-BE49-F238E27FC236}">
                  <a16:creationId xmlns:a16="http://schemas.microsoft.com/office/drawing/2014/main" id="{5384FA0C-65C9-4314-B48D-E9864C8EC36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409952" y="458785"/>
              <a:ext cx="136901" cy="137160"/>
            </a:xfrm>
            <a:prstGeom prst="rect">
              <a:avLst/>
            </a:prstGeom>
          </p:spPr>
        </p:pic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BDD8FC7F-6448-4255-80D4-91888031DB7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575052" y="458785"/>
              <a:ext cx="136901" cy="137160"/>
            </a:xfrm>
            <a:prstGeom prst="rect">
              <a:avLst/>
            </a:prstGeom>
          </p:spPr>
        </p:pic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7AF29461-54B6-453B-8D6B-8413EBF0CD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740152" y="458785"/>
              <a:ext cx="136901" cy="137160"/>
            </a:xfrm>
            <a:prstGeom prst="rect">
              <a:avLst/>
            </a:prstGeom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B1963CB2-0589-49C5-A5A9-FE88AF2636C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905252" y="458785"/>
              <a:ext cx="136901" cy="137160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BD0E5B1B-030B-4F63-B735-F80C0097682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070352" y="458785"/>
              <a:ext cx="136901" cy="137160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8C52614E-EF56-4774-96A8-58B2282FA9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235452" y="458785"/>
              <a:ext cx="136901" cy="137160"/>
            </a:xfrm>
            <a:prstGeom prst="rect">
              <a:avLst/>
            </a:prstGeom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8113B234-98B1-483D-8592-F218C55B554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400552" y="458785"/>
              <a:ext cx="136901" cy="137160"/>
            </a:xfrm>
            <a:prstGeom prst="rect">
              <a:avLst/>
            </a:prstGeom>
          </p:spPr>
        </p:pic>
        <p:pic>
          <p:nvPicPr>
            <p:cNvPr id="110" name="Picture 109">
              <a:extLst>
                <a:ext uri="{FF2B5EF4-FFF2-40B4-BE49-F238E27FC236}">
                  <a16:creationId xmlns:a16="http://schemas.microsoft.com/office/drawing/2014/main" id="{F05D59B2-CF2A-4417-9560-30D1F743848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565652" y="458785"/>
              <a:ext cx="136901" cy="137160"/>
            </a:xfrm>
            <a:prstGeom prst="rect">
              <a:avLst/>
            </a:prstGeom>
          </p:spPr>
        </p:pic>
        <p:pic>
          <p:nvPicPr>
            <p:cNvPr id="111" name="Picture 110">
              <a:extLst>
                <a:ext uri="{FF2B5EF4-FFF2-40B4-BE49-F238E27FC236}">
                  <a16:creationId xmlns:a16="http://schemas.microsoft.com/office/drawing/2014/main" id="{7E5B1634-D551-404E-AA85-02955C05E8F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730752" y="458785"/>
              <a:ext cx="136901" cy="137160"/>
            </a:xfrm>
            <a:prstGeom prst="rect">
              <a:avLst/>
            </a:prstGeom>
          </p:spPr>
        </p:pic>
        <p:pic>
          <p:nvPicPr>
            <p:cNvPr id="112" name="Picture 111">
              <a:extLst>
                <a:ext uri="{FF2B5EF4-FFF2-40B4-BE49-F238E27FC236}">
                  <a16:creationId xmlns:a16="http://schemas.microsoft.com/office/drawing/2014/main" id="{8CAC9FF8-F1A4-47BD-A039-06A64543CB6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895852" y="458785"/>
              <a:ext cx="136901" cy="137160"/>
            </a:xfrm>
            <a:prstGeom prst="rect">
              <a:avLst/>
            </a:prstGeom>
          </p:spPr>
        </p:pic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61753D1C-2DE4-4838-B9C6-550FD72D3B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060952" y="458785"/>
              <a:ext cx="136901" cy="137160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51667B38-2103-4B1E-A4D5-89D921F85F7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226052" y="458785"/>
              <a:ext cx="136901" cy="137160"/>
            </a:xfrm>
            <a:prstGeom prst="rect">
              <a:avLst/>
            </a:prstGeom>
          </p:spPr>
        </p:pic>
        <p:pic>
          <p:nvPicPr>
            <p:cNvPr id="115" name="Picture 114">
              <a:extLst>
                <a:ext uri="{FF2B5EF4-FFF2-40B4-BE49-F238E27FC236}">
                  <a16:creationId xmlns:a16="http://schemas.microsoft.com/office/drawing/2014/main" id="{5C26372F-D695-4D73-B5A7-E60BA26C6E1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391152" y="458785"/>
              <a:ext cx="136901" cy="137160"/>
            </a:xfrm>
            <a:prstGeom prst="rect">
              <a:avLst/>
            </a:prstGeom>
          </p:spPr>
        </p:pic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4ACD097A-550B-45F8-A4DD-6AC3358168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556252" y="458785"/>
              <a:ext cx="136901" cy="137160"/>
            </a:xfrm>
            <a:prstGeom prst="rect">
              <a:avLst/>
            </a:prstGeom>
          </p:spPr>
        </p:pic>
        <p:pic>
          <p:nvPicPr>
            <p:cNvPr id="117" name="Picture 116">
              <a:extLst>
                <a:ext uri="{FF2B5EF4-FFF2-40B4-BE49-F238E27FC236}">
                  <a16:creationId xmlns:a16="http://schemas.microsoft.com/office/drawing/2014/main" id="{C96FEFAA-7CBA-4F39-9822-B7979B2EE58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21352" y="458785"/>
              <a:ext cx="136901" cy="137160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D07D5101-0553-40A1-8537-E23EE7C667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886452" y="458785"/>
              <a:ext cx="136901" cy="137160"/>
            </a:xfrm>
            <a:prstGeom prst="rect">
              <a:avLst/>
            </a:prstGeom>
          </p:spPr>
        </p:pic>
        <p:pic>
          <p:nvPicPr>
            <p:cNvPr id="119" name="Picture 118">
              <a:extLst>
                <a:ext uri="{FF2B5EF4-FFF2-40B4-BE49-F238E27FC236}">
                  <a16:creationId xmlns:a16="http://schemas.microsoft.com/office/drawing/2014/main" id="{5037F286-67DB-4B92-BCEC-1B0C661BC39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051552" y="458785"/>
              <a:ext cx="136901" cy="137160"/>
            </a:xfrm>
            <a:prstGeom prst="rect">
              <a:avLst/>
            </a:prstGeom>
          </p:spPr>
        </p:pic>
        <p:pic>
          <p:nvPicPr>
            <p:cNvPr id="120" name="Picture 119">
              <a:extLst>
                <a:ext uri="{FF2B5EF4-FFF2-40B4-BE49-F238E27FC236}">
                  <a16:creationId xmlns:a16="http://schemas.microsoft.com/office/drawing/2014/main" id="{F7F70166-8810-49B8-B039-0FC6546FE37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216652" y="458785"/>
              <a:ext cx="136901" cy="137160"/>
            </a:xfrm>
            <a:prstGeom prst="rect">
              <a:avLst/>
            </a:prstGeom>
          </p:spPr>
        </p:pic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C49A3E9B-15D6-4B83-BFEF-F2984DC6AAE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381752" y="458785"/>
              <a:ext cx="136901" cy="137160"/>
            </a:xfrm>
            <a:prstGeom prst="rect">
              <a:avLst/>
            </a:prstGeom>
          </p:spPr>
        </p:pic>
        <p:pic>
          <p:nvPicPr>
            <p:cNvPr id="122" name="Picture 121">
              <a:extLst>
                <a:ext uri="{FF2B5EF4-FFF2-40B4-BE49-F238E27FC236}">
                  <a16:creationId xmlns:a16="http://schemas.microsoft.com/office/drawing/2014/main" id="{1C30B3E5-D558-4697-AFAA-A70D1B3505A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546852" y="458785"/>
              <a:ext cx="136901" cy="137160"/>
            </a:xfrm>
            <a:prstGeom prst="rect">
              <a:avLst/>
            </a:prstGeom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F4AEA4B1-93DF-4C2E-BD37-4A06FC585F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711952" y="458785"/>
              <a:ext cx="136901" cy="137160"/>
            </a:xfrm>
            <a:prstGeom prst="rect">
              <a:avLst/>
            </a:prstGeom>
          </p:spPr>
        </p:pic>
        <p:pic>
          <p:nvPicPr>
            <p:cNvPr id="124" name="Picture 123">
              <a:extLst>
                <a:ext uri="{FF2B5EF4-FFF2-40B4-BE49-F238E27FC236}">
                  <a16:creationId xmlns:a16="http://schemas.microsoft.com/office/drawing/2014/main" id="{7B7465C6-D767-40B7-B99D-B92C02CEFE7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877052" y="458785"/>
              <a:ext cx="136901" cy="137160"/>
            </a:xfrm>
            <a:prstGeom prst="rect">
              <a:avLst/>
            </a:prstGeom>
          </p:spPr>
        </p:pic>
        <p:pic>
          <p:nvPicPr>
            <p:cNvPr id="125" name="Picture 124">
              <a:extLst>
                <a:ext uri="{FF2B5EF4-FFF2-40B4-BE49-F238E27FC236}">
                  <a16:creationId xmlns:a16="http://schemas.microsoft.com/office/drawing/2014/main" id="{9EC7F8CB-6D62-464E-9EF8-BB57EEAE5FD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042152" y="458785"/>
              <a:ext cx="136901" cy="137160"/>
            </a:xfrm>
            <a:prstGeom prst="rect">
              <a:avLst/>
            </a:prstGeom>
          </p:spPr>
        </p:pic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FF36DDB4-4F9E-4E4E-AF28-B36FB00D8B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207252" y="458785"/>
              <a:ext cx="136901" cy="137160"/>
            </a:xfrm>
            <a:prstGeom prst="rect">
              <a:avLst/>
            </a:prstGeom>
          </p:spPr>
        </p:pic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61ADAD4A-28A6-4527-AB53-6BAD89C9E71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372352" y="458785"/>
              <a:ext cx="136901" cy="137160"/>
            </a:xfrm>
            <a:prstGeom prst="rect">
              <a:avLst/>
            </a:prstGeom>
          </p:spPr>
        </p:pic>
        <p:pic>
          <p:nvPicPr>
            <p:cNvPr id="128" name="Picture 127">
              <a:extLst>
                <a:ext uri="{FF2B5EF4-FFF2-40B4-BE49-F238E27FC236}">
                  <a16:creationId xmlns:a16="http://schemas.microsoft.com/office/drawing/2014/main" id="{57E1AD3E-75B0-4833-A90F-B56274E953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537452" y="458785"/>
              <a:ext cx="136901" cy="137160"/>
            </a:xfrm>
            <a:prstGeom prst="rect">
              <a:avLst/>
            </a:prstGeom>
          </p:spPr>
        </p:pic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B4057B7C-2856-4A53-B9EC-6A5CDAFB4F8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702552" y="458785"/>
              <a:ext cx="136901" cy="137160"/>
            </a:xfrm>
            <a:prstGeom prst="rect">
              <a:avLst/>
            </a:prstGeom>
          </p:spPr>
        </p:pic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350471A9-53F0-4693-9BF4-A9F66ED013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7867652" y="458785"/>
              <a:ext cx="136901" cy="137160"/>
            </a:xfrm>
            <a:prstGeom prst="rect">
              <a:avLst/>
            </a:prstGeom>
          </p:spPr>
        </p:pic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84F5252E-9352-4AA7-8F9D-77470ABD0B5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032752" y="458785"/>
              <a:ext cx="136901" cy="137160"/>
            </a:xfrm>
            <a:prstGeom prst="rect">
              <a:avLst/>
            </a:prstGeom>
          </p:spPr>
        </p:pic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1E2C0E26-A814-4712-B5DE-B27D06CFEF0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197852" y="458785"/>
              <a:ext cx="136901" cy="137160"/>
            </a:xfrm>
            <a:prstGeom prst="rect">
              <a:avLst/>
            </a:prstGeom>
          </p:spPr>
        </p:pic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E0DA6182-9E1A-4AE6-8026-D7FD47E8780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362952" y="458785"/>
              <a:ext cx="136901" cy="137160"/>
            </a:xfrm>
            <a:prstGeom prst="rect">
              <a:avLst/>
            </a:prstGeom>
          </p:spPr>
        </p:pic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7BE464F6-F081-4CF3-AD6E-441C5908C44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528052" y="458785"/>
              <a:ext cx="136901" cy="137160"/>
            </a:xfrm>
            <a:prstGeom prst="rect">
              <a:avLst/>
            </a:prstGeom>
          </p:spPr>
        </p:pic>
        <p:pic>
          <p:nvPicPr>
            <p:cNvPr id="135" name="Picture 134">
              <a:extLst>
                <a:ext uri="{FF2B5EF4-FFF2-40B4-BE49-F238E27FC236}">
                  <a16:creationId xmlns:a16="http://schemas.microsoft.com/office/drawing/2014/main" id="{9F3C2366-F638-42A0-BC61-C25E1FD9F52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693152" y="458785"/>
              <a:ext cx="136901" cy="137160"/>
            </a:xfrm>
            <a:prstGeom prst="rect">
              <a:avLst/>
            </a:prstGeom>
          </p:spPr>
        </p:pic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AA80167B-3BF2-432C-9CED-39DB708F9D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858252" y="458785"/>
              <a:ext cx="136901" cy="137160"/>
            </a:xfrm>
            <a:prstGeom prst="rect">
              <a:avLst/>
            </a:prstGeom>
          </p:spPr>
        </p:pic>
        <p:pic>
          <p:nvPicPr>
            <p:cNvPr id="137" name="Picture 136">
              <a:extLst>
                <a:ext uri="{FF2B5EF4-FFF2-40B4-BE49-F238E27FC236}">
                  <a16:creationId xmlns:a16="http://schemas.microsoft.com/office/drawing/2014/main" id="{60B62C24-C05D-4FA8-B7B2-676DCF4BAF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023352" y="458785"/>
              <a:ext cx="136901" cy="137160"/>
            </a:xfrm>
            <a:prstGeom prst="rect">
              <a:avLst/>
            </a:prstGeom>
          </p:spPr>
        </p:pic>
        <p:pic>
          <p:nvPicPr>
            <p:cNvPr id="138" name="Picture 137">
              <a:extLst>
                <a:ext uri="{FF2B5EF4-FFF2-40B4-BE49-F238E27FC236}">
                  <a16:creationId xmlns:a16="http://schemas.microsoft.com/office/drawing/2014/main" id="{4D17D0B1-EB1E-40D6-9951-4CC54A2E7B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188452" y="458785"/>
              <a:ext cx="136901" cy="137160"/>
            </a:xfrm>
            <a:prstGeom prst="rect">
              <a:avLst/>
            </a:prstGeom>
          </p:spPr>
        </p:pic>
        <p:pic>
          <p:nvPicPr>
            <p:cNvPr id="139" name="Picture 138">
              <a:extLst>
                <a:ext uri="{FF2B5EF4-FFF2-40B4-BE49-F238E27FC236}">
                  <a16:creationId xmlns:a16="http://schemas.microsoft.com/office/drawing/2014/main" id="{EC8C1084-B3A7-4134-91AC-D30EC76CB16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353552" y="458785"/>
              <a:ext cx="136901" cy="137160"/>
            </a:xfrm>
            <a:prstGeom prst="rect">
              <a:avLst/>
            </a:prstGeom>
          </p:spPr>
        </p:pic>
        <p:pic>
          <p:nvPicPr>
            <p:cNvPr id="140" name="Picture 139">
              <a:extLst>
                <a:ext uri="{FF2B5EF4-FFF2-40B4-BE49-F238E27FC236}">
                  <a16:creationId xmlns:a16="http://schemas.microsoft.com/office/drawing/2014/main" id="{5CABAB85-83E4-4487-BCD4-E6E4BCCF74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518652" y="458785"/>
              <a:ext cx="136901" cy="137160"/>
            </a:xfrm>
            <a:prstGeom prst="rect">
              <a:avLst/>
            </a:prstGeom>
          </p:spPr>
        </p:pic>
        <p:pic>
          <p:nvPicPr>
            <p:cNvPr id="141" name="Picture 140">
              <a:extLst>
                <a:ext uri="{FF2B5EF4-FFF2-40B4-BE49-F238E27FC236}">
                  <a16:creationId xmlns:a16="http://schemas.microsoft.com/office/drawing/2014/main" id="{82CEE1FA-9B7E-44C6-B11F-7C139567C4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683752" y="458785"/>
              <a:ext cx="136901" cy="137160"/>
            </a:xfrm>
            <a:prstGeom prst="rect">
              <a:avLst/>
            </a:prstGeom>
          </p:spPr>
        </p:pic>
        <p:pic>
          <p:nvPicPr>
            <p:cNvPr id="142" name="Picture 141">
              <a:extLst>
                <a:ext uri="{FF2B5EF4-FFF2-40B4-BE49-F238E27FC236}">
                  <a16:creationId xmlns:a16="http://schemas.microsoft.com/office/drawing/2014/main" id="{6AA5B84F-F363-42A1-A2C9-FCDFDB5DA0A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9848852" y="458785"/>
              <a:ext cx="136901" cy="137160"/>
            </a:xfrm>
            <a:prstGeom prst="rect">
              <a:avLst/>
            </a:prstGeom>
          </p:spPr>
        </p:pic>
        <p:pic>
          <p:nvPicPr>
            <p:cNvPr id="143" name="Picture 142">
              <a:extLst>
                <a:ext uri="{FF2B5EF4-FFF2-40B4-BE49-F238E27FC236}">
                  <a16:creationId xmlns:a16="http://schemas.microsoft.com/office/drawing/2014/main" id="{B2127D52-9AB5-497E-8827-73921CEB5EC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013952" y="458785"/>
              <a:ext cx="136901" cy="137160"/>
            </a:xfrm>
            <a:prstGeom prst="rect">
              <a:avLst/>
            </a:prstGeom>
          </p:spPr>
        </p:pic>
        <p:pic>
          <p:nvPicPr>
            <p:cNvPr id="144" name="Picture 143">
              <a:extLst>
                <a:ext uri="{FF2B5EF4-FFF2-40B4-BE49-F238E27FC236}">
                  <a16:creationId xmlns:a16="http://schemas.microsoft.com/office/drawing/2014/main" id="{C94BD681-CCBD-4278-B505-12C6E0AAC36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179052" y="458785"/>
              <a:ext cx="136901" cy="137160"/>
            </a:xfrm>
            <a:prstGeom prst="rect">
              <a:avLst/>
            </a:prstGeom>
          </p:spPr>
        </p:pic>
        <p:pic>
          <p:nvPicPr>
            <p:cNvPr id="145" name="Picture 144">
              <a:extLst>
                <a:ext uri="{FF2B5EF4-FFF2-40B4-BE49-F238E27FC236}">
                  <a16:creationId xmlns:a16="http://schemas.microsoft.com/office/drawing/2014/main" id="{0EE0E34D-A06B-4728-8A5A-05EE721A27F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344152" y="458785"/>
              <a:ext cx="136901" cy="137160"/>
            </a:xfrm>
            <a:prstGeom prst="rect">
              <a:avLst/>
            </a:prstGeom>
          </p:spPr>
        </p:pic>
        <p:pic>
          <p:nvPicPr>
            <p:cNvPr id="146" name="Picture 145">
              <a:extLst>
                <a:ext uri="{FF2B5EF4-FFF2-40B4-BE49-F238E27FC236}">
                  <a16:creationId xmlns:a16="http://schemas.microsoft.com/office/drawing/2014/main" id="{3B0CBCE3-2D77-43AB-B862-E5F2F709F3C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509252" y="458785"/>
              <a:ext cx="136901" cy="137160"/>
            </a:xfrm>
            <a:prstGeom prst="rect">
              <a:avLst/>
            </a:prstGeom>
          </p:spPr>
        </p:pic>
        <p:pic>
          <p:nvPicPr>
            <p:cNvPr id="147" name="Picture 146">
              <a:extLst>
                <a:ext uri="{FF2B5EF4-FFF2-40B4-BE49-F238E27FC236}">
                  <a16:creationId xmlns:a16="http://schemas.microsoft.com/office/drawing/2014/main" id="{D038E497-F298-4241-99A3-49358D633D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674352" y="458785"/>
              <a:ext cx="136901" cy="137160"/>
            </a:xfrm>
            <a:prstGeom prst="rect">
              <a:avLst/>
            </a:prstGeom>
          </p:spPr>
        </p:pic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C2E41B01-7197-4E61-A157-22BA34F34D1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0839452" y="458785"/>
              <a:ext cx="136901" cy="137160"/>
            </a:xfrm>
            <a:prstGeom prst="rect">
              <a:avLst/>
            </a:prstGeom>
          </p:spPr>
        </p:pic>
        <p:pic>
          <p:nvPicPr>
            <p:cNvPr id="149" name="Picture 148">
              <a:extLst>
                <a:ext uri="{FF2B5EF4-FFF2-40B4-BE49-F238E27FC236}">
                  <a16:creationId xmlns:a16="http://schemas.microsoft.com/office/drawing/2014/main" id="{A9C326D1-9CAE-4A21-A2B6-F8C1077557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004552" y="458785"/>
              <a:ext cx="136901" cy="137160"/>
            </a:xfrm>
            <a:prstGeom prst="rect">
              <a:avLst/>
            </a:prstGeom>
          </p:spPr>
        </p:pic>
        <p:pic>
          <p:nvPicPr>
            <p:cNvPr id="150" name="Picture 149">
              <a:extLst>
                <a:ext uri="{FF2B5EF4-FFF2-40B4-BE49-F238E27FC236}">
                  <a16:creationId xmlns:a16="http://schemas.microsoft.com/office/drawing/2014/main" id="{52E5F4E2-E646-4E9C-A1D8-B694A3CD060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169652" y="458785"/>
              <a:ext cx="136901" cy="137160"/>
            </a:xfrm>
            <a:prstGeom prst="rect">
              <a:avLst/>
            </a:prstGeom>
          </p:spPr>
        </p:pic>
        <p:pic>
          <p:nvPicPr>
            <p:cNvPr id="151" name="Picture 150">
              <a:extLst>
                <a:ext uri="{FF2B5EF4-FFF2-40B4-BE49-F238E27FC236}">
                  <a16:creationId xmlns:a16="http://schemas.microsoft.com/office/drawing/2014/main" id="{37A1BA5F-5825-442C-963F-19FA3D6C4A2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334752" y="458785"/>
              <a:ext cx="136901" cy="137160"/>
            </a:xfrm>
            <a:prstGeom prst="rect">
              <a:avLst/>
            </a:prstGeom>
          </p:spPr>
        </p:pic>
        <p:pic>
          <p:nvPicPr>
            <p:cNvPr id="152" name="Picture 151">
              <a:extLst>
                <a:ext uri="{FF2B5EF4-FFF2-40B4-BE49-F238E27FC236}">
                  <a16:creationId xmlns:a16="http://schemas.microsoft.com/office/drawing/2014/main" id="{87BF6D20-2398-4C53-9BB5-A55DE26A227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499852" y="458785"/>
              <a:ext cx="136901" cy="137160"/>
            </a:xfrm>
            <a:prstGeom prst="rect">
              <a:avLst/>
            </a:prstGeom>
          </p:spPr>
        </p:pic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45A8DFA4-C6BC-4FD2-B056-7CE4E75D9F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664952" y="458785"/>
              <a:ext cx="136901" cy="137160"/>
            </a:xfrm>
            <a:prstGeom prst="rect">
              <a:avLst/>
            </a:prstGeom>
          </p:spPr>
        </p:pic>
        <p:pic>
          <p:nvPicPr>
            <p:cNvPr id="154" name="Picture 153">
              <a:extLst>
                <a:ext uri="{FF2B5EF4-FFF2-40B4-BE49-F238E27FC236}">
                  <a16:creationId xmlns:a16="http://schemas.microsoft.com/office/drawing/2014/main" id="{6C79744F-AE70-409F-951B-9C67210C53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830052" y="458785"/>
              <a:ext cx="136901" cy="137160"/>
            </a:xfrm>
            <a:prstGeom prst="rect">
              <a:avLst/>
            </a:prstGeom>
          </p:spPr>
        </p:pic>
        <p:pic>
          <p:nvPicPr>
            <p:cNvPr id="155" name="Picture 154">
              <a:extLst>
                <a:ext uri="{FF2B5EF4-FFF2-40B4-BE49-F238E27FC236}">
                  <a16:creationId xmlns:a16="http://schemas.microsoft.com/office/drawing/2014/main" id="{090517DC-43D0-4257-A5F2-175946276A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995152" y="458785"/>
              <a:ext cx="136901" cy="137160"/>
            </a:xfrm>
            <a:prstGeom prst="rect">
              <a:avLst/>
            </a:prstGeom>
          </p:spPr>
        </p:pic>
        <p:pic>
          <p:nvPicPr>
            <p:cNvPr id="156" name="Picture 155">
              <a:extLst>
                <a:ext uri="{FF2B5EF4-FFF2-40B4-BE49-F238E27FC236}">
                  <a16:creationId xmlns:a16="http://schemas.microsoft.com/office/drawing/2014/main" id="{12879DB6-D988-426D-A17A-AE1823E5D9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159458" y="458785"/>
              <a:ext cx="136901" cy="137160"/>
            </a:xfrm>
            <a:prstGeom prst="rect">
              <a:avLst/>
            </a:prstGeom>
          </p:spPr>
        </p:pic>
        <p:pic>
          <p:nvPicPr>
            <p:cNvPr id="157" name="Picture 156">
              <a:extLst>
                <a:ext uri="{FF2B5EF4-FFF2-40B4-BE49-F238E27FC236}">
                  <a16:creationId xmlns:a16="http://schemas.microsoft.com/office/drawing/2014/main" id="{FE05CEE0-F710-4027-BB71-8133966844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159458" y="627854"/>
              <a:ext cx="136901" cy="137160"/>
            </a:xfrm>
            <a:prstGeom prst="rect">
              <a:avLst/>
            </a:prstGeom>
          </p:spPr>
        </p:pic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F0299F0B-43FC-4AAD-82F0-9F1FB8B4CE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159458" y="796923"/>
              <a:ext cx="136901" cy="137160"/>
            </a:xfrm>
            <a:prstGeom prst="rect">
              <a:avLst/>
            </a:prstGeom>
          </p:spPr>
        </p:pic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284DED88-3BD2-441C-BEB2-7C0AC6D8FB4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159458" y="965992"/>
              <a:ext cx="136901" cy="137160"/>
            </a:xfrm>
            <a:prstGeom prst="rect">
              <a:avLst/>
            </a:prstGeom>
          </p:spPr>
        </p:pic>
        <p:pic>
          <p:nvPicPr>
            <p:cNvPr id="160" name="Picture 159">
              <a:extLst>
                <a:ext uri="{FF2B5EF4-FFF2-40B4-BE49-F238E27FC236}">
                  <a16:creationId xmlns:a16="http://schemas.microsoft.com/office/drawing/2014/main" id="{1FB862C8-4063-49B4-9DD7-9176B7462F7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159458" y="1135061"/>
              <a:ext cx="136901" cy="137160"/>
            </a:xfrm>
            <a:prstGeom prst="rect">
              <a:avLst/>
            </a:prstGeom>
          </p:spPr>
        </p:pic>
        <p:pic>
          <p:nvPicPr>
            <p:cNvPr id="161" name="Picture 160">
              <a:extLst>
                <a:ext uri="{FF2B5EF4-FFF2-40B4-BE49-F238E27FC236}">
                  <a16:creationId xmlns:a16="http://schemas.microsoft.com/office/drawing/2014/main" id="{8AC98328-464C-453A-B57B-A60A41DDD60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159458" y="1304130"/>
              <a:ext cx="136901" cy="137160"/>
            </a:xfrm>
            <a:prstGeom prst="rect">
              <a:avLst/>
            </a:prstGeom>
          </p:spPr>
        </p:pic>
        <p:pic>
          <p:nvPicPr>
            <p:cNvPr id="162" name="Picture 161">
              <a:extLst>
                <a:ext uri="{FF2B5EF4-FFF2-40B4-BE49-F238E27FC236}">
                  <a16:creationId xmlns:a16="http://schemas.microsoft.com/office/drawing/2014/main" id="{E107396A-BCAB-4F2D-AB81-269676498DB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159458" y="1473199"/>
              <a:ext cx="136901" cy="137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9921327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123" r="-1"/>
          <a:stretch/>
        </p:blipFill>
        <p:spPr>
          <a:xfrm>
            <a:off x="2492358" y="0"/>
            <a:ext cx="9944118" cy="6994525"/>
          </a:xfrm>
          <a:prstGeom prst="rect">
            <a:avLst/>
          </a:prstGeom>
        </p:spPr>
      </p:pic>
      <p:sp>
        <p:nvSpPr>
          <p:cNvPr id="21" name="Freeform: Shape 20"/>
          <p:cNvSpPr/>
          <p:nvPr userDrawn="1"/>
        </p:nvSpPr>
        <p:spPr bwMode="white">
          <a:xfrm>
            <a:off x="1346887" y="0"/>
            <a:ext cx="8552093" cy="6994525"/>
          </a:xfrm>
          <a:custGeom>
            <a:avLst/>
            <a:gdLst>
              <a:gd name="connsiteX0" fmla="*/ 0 w 8552093"/>
              <a:gd name="connsiteY0" fmla="*/ 0 h 6994525"/>
              <a:gd name="connsiteX1" fmla="*/ 1161599 w 8552093"/>
              <a:gd name="connsiteY1" fmla="*/ 0 h 6994525"/>
              <a:gd name="connsiteX2" fmla="*/ 2185416 w 8552093"/>
              <a:gd name="connsiteY2" fmla="*/ 0 h 6994525"/>
              <a:gd name="connsiteX3" fmla="*/ 3347015 w 8552093"/>
              <a:gd name="connsiteY3" fmla="*/ 0 h 6994525"/>
              <a:gd name="connsiteX4" fmla="*/ 5205078 w 8552093"/>
              <a:gd name="connsiteY4" fmla="*/ 0 h 6994525"/>
              <a:gd name="connsiteX5" fmla="*/ 6366677 w 8552093"/>
              <a:gd name="connsiteY5" fmla="*/ 0 h 6994525"/>
              <a:gd name="connsiteX6" fmla="*/ 7390494 w 8552093"/>
              <a:gd name="connsiteY6" fmla="*/ 0 h 6994525"/>
              <a:gd name="connsiteX7" fmla="*/ 8552093 w 8552093"/>
              <a:gd name="connsiteY7" fmla="*/ 0 h 6994525"/>
              <a:gd name="connsiteX8" fmla="*/ 7376495 w 8552093"/>
              <a:gd name="connsiteY8" fmla="*/ 5295265 h 6994525"/>
              <a:gd name="connsiteX9" fmla="*/ 7369354 w 8552093"/>
              <a:gd name="connsiteY9" fmla="*/ 5295265 h 6994525"/>
              <a:gd name="connsiteX10" fmla="*/ 6992103 w 8552093"/>
              <a:gd name="connsiteY10" fmla="*/ 6994525 h 6994525"/>
              <a:gd name="connsiteX11" fmla="*/ 1 w 8552093"/>
              <a:gd name="connsiteY11" fmla="*/ 6994525 h 6994525"/>
              <a:gd name="connsiteX12" fmla="*/ 1 w 8552093"/>
              <a:gd name="connsiteY12" fmla="*/ 1802194 h 6994525"/>
              <a:gd name="connsiteX13" fmla="*/ 0 w 8552093"/>
              <a:gd name="connsiteY13" fmla="*/ 1802194 h 6994525"/>
              <a:gd name="connsiteX14" fmla="*/ 0 w 8552093"/>
              <a:gd name="connsiteY14" fmla="*/ 0 h 699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552093" h="6994525">
                <a:moveTo>
                  <a:pt x="0" y="0"/>
                </a:moveTo>
                <a:lnTo>
                  <a:pt x="1161599" y="0"/>
                </a:lnTo>
                <a:lnTo>
                  <a:pt x="2185416" y="0"/>
                </a:lnTo>
                <a:lnTo>
                  <a:pt x="3347015" y="0"/>
                </a:lnTo>
                <a:lnTo>
                  <a:pt x="5205078" y="0"/>
                </a:lnTo>
                <a:lnTo>
                  <a:pt x="6366677" y="0"/>
                </a:lnTo>
                <a:lnTo>
                  <a:pt x="7390494" y="0"/>
                </a:lnTo>
                <a:lnTo>
                  <a:pt x="8552093" y="0"/>
                </a:lnTo>
                <a:lnTo>
                  <a:pt x="7376495" y="5295265"/>
                </a:lnTo>
                <a:lnTo>
                  <a:pt x="7369354" y="5295265"/>
                </a:lnTo>
                <a:lnTo>
                  <a:pt x="6992103" y="6994525"/>
                </a:lnTo>
                <a:lnTo>
                  <a:pt x="1" y="6994525"/>
                </a:lnTo>
                <a:lnTo>
                  <a:pt x="1" y="1802194"/>
                </a:lnTo>
                <a:lnTo>
                  <a:pt x="0" y="180219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11263"/>
            <a:ext cx="82296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600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9" name="TextBox 38"/>
          <p:cNvSpPr txBox="1"/>
          <p:nvPr userDrawn="1"/>
        </p:nvSpPr>
        <p:spPr>
          <a:xfrm>
            <a:off x="82063" y="6454993"/>
            <a:ext cx="7585248" cy="4616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algn="l" defTabSz="932742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12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rPr>
              <a:t>D365UG/CRMUG Summit Nashville | October 10–13, 2017 | #D365UGSummit #CRMUGSummit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>
            <a:off x="7841544" y="823231"/>
            <a:ext cx="4594931" cy="5907769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B4743C44-CFD5-4C3B-8A3A-EDD8774B25C4}"/>
              </a:ext>
            </a:extLst>
          </p:cNvPr>
          <p:cNvGrpSpPr>
            <a:grpSpLocks noChangeAspect="1"/>
          </p:cNvGrpSpPr>
          <p:nvPr userDrawn="1"/>
        </p:nvGrpSpPr>
        <p:grpSpPr bwMode="invGray">
          <a:xfrm>
            <a:off x="273050" y="483167"/>
            <a:ext cx="1536737" cy="352618"/>
            <a:chOff x="1525" y="2485"/>
            <a:chExt cx="5343" cy="1226"/>
          </a:xfrm>
        </p:grpSpPr>
        <p:sp>
          <p:nvSpPr>
            <p:cNvPr id="73" name="Freeform 5">
              <a:extLst>
                <a:ext uri="{FF2B5EF4-FFF2-40B4-BE49-F238E27FC236}">
                  <a16:creationId xmlns:a16="http://schemas.microsoft.com/office/drawing/2014/main" id="{8646B93C-34E3-4B2E-BD49-005A9EC2D3F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691" y="2736"/>
              <a:ext cx="708" cy="369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198 w 341"/>
                <a:gd name="T5" fmla="*/ 147 h 177"/>
                <a:gd name="T6" fmla="*/ 341 w 341"/>
                <a:gd name="T7" fmla="*/ 177 h 177"/>
                <a:gd name="T8" fmla="*/ 326 w 341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100" y="147"/>
                    <a:pt x="198" y="147"/>
                  </a:cubicBezTo>
                  <a:cubicBezTo>
                    <a:pt x="253" y="147"/>
                    <a:pt x="307" y="15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>
                <a:alpha val="51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673BA05F-36E9-4ADE-BF81-91888E42D5B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783" y="2514"/>
              <a:ext cx="1085" cy="1103"/>
            </a:xfrm>
            <a:custGeom>
              <a:avLst/>
              <a:gdLst>
                <a:gd name="T0" fmla="*/ 260 w 522"/>
                <a:gd name="T1" fmla="*/ 0 h 528"/>
                <a:gd name="T2" fmla="*/ 76 w 522"/>
                <a:gd name="T3" fmla="*/ 78 h 528"/>
                <a:gd name="T4" fmla="*/ 0 w 522"/>
                <a:gd name="T5" fmla="*/ 264 h 528"/>
                <a:gd name="T6" fmla="*/ 76 w 522"/>
                <a:gd name="T7" fmla="*/ 451 h 528"/>
                <a:gd name="T8" fmla="*/ 260 w 522"/>
                <a:gd name="T9" fmla="*/ 528 h 528"/>
                <a:gd name="T10" fmla="*/ 444 w 522"/>
                <a:gd name="T11" fmla="*/ 451 h 528"/>
                <a:gd name="T12" fmla="*/ 520 w 522"/>
                <a:gd name="T13" fmla="*/ 264 h 528"/>
                <a:gd name="T14" fmla="*/ 522 w 522"/>
                <a:gd name="T15" fmla="*/ 264 h 528"/>
                <a:gd name="T16" fmla="*/ 522 w 522"/>
                <a:gd name="T17" fmla="*/ 264 h 528"/>
                <a:gd name="T18" fmla="*/ 520 w 522"/>
                <a:gd name="T19" fmla="*/ 264 h 528"/>
                <a:gd name="T20" fmla="*/ 444 w 522"/>
                <a:gd name="T21" fmla="*/ 78 h 528"/>
                <a:gd name="T22" fmla="*/ 260 w 522"/>
                <a:gd name="T23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2" h="528">
                  <a:moveTo>
                    <a:pt x="260" y="0"/>
                  </a:moveTo>
                  <a:cubicBezTo>
                    <a:pt x="188" y="0"/>
                    <a:pt x="123" y="30"/>
                    <a:pt x="76" y="78"/>
                  </a:cubicBezTo>
                  <a:cubicBezTo>
                    <a:pt x="29" y="125"/>
                    <a:pt x="0" y="191"/>
                    <a:pt x="0" y="264"/>
                  </a:cubicBezTo>
                  <a:cubicBezTo>
                    <a:pt x="0" y="337"/>
                    <a:pt x="29" y="403"/>
                    <a:pt x="76" y="451"/>
                  </a:cubicBezTo>
                  <a:cubicBezTo>
                    <a:pt x="123" y="499"/>
                    <a:pt x="188" y="528"/>
                    <a:pt x="260" y="528"/>
                  </a:cubicBezTo>
                  <a:cubicBezTo>
                    <a:pt x="332" y="528"/>
                    <a:pt x="397" y="499"/>
                    <a:pt x="444" y="451"/>
                  </a:cubicBezTo>
                  <a:cubicBezTo>
                    <a:pt x="491" y="403"/>
                    <a:pt x="520" y="337"/>
                    <a:pt x="520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0" y="264"/>
                    <a:pt x="520" y="264"/>
                    <a:pt x="520" y="264"/>
                  </a:cubicBezTo>
                  <a:cubicBezTo>
                    <a:pt x="520" y="191"/>
                    <a:pt x="491" y="125"/>
                    <a:pt x="444" y="78"/>
                  </a:cubicBezTo>
                  <a:cubicBezTo>
                    <a:pt x="397" y="30"/>
                    <a:pt x="332" y="0"/>
                    <a:pt x="260" y="0"/>
                  </a:cubicBezTo>
                </a:path>
              </a:pathLst>
            </a:custGeom>
            <a:solidFill>
              <a:srgbClr val="F8F8F8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8F6ADB70-C6F6-4C7A-92FD-9FBFAF214F1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41" y="2846"/>
              <a:ext cx="902" cy="550"/>
            </a:xfrm>
            <a:custGeom>
              <a:avLst/>
              <a:gdLst>
                <a:gd name="T0" fmla="*/ 316 w 434"/>
                <a:gd name="T1" fmla="*/ 202 h 263"/>
                <a:gd name="T2" fmla="*/ 322 w 434"/>
                <a:gd name="T3" fmla="*/ 157 h 263"/>
                <a:gd name="T4" fmla="*/ 336 w 434"/>
                <a:gd name="T5" fmla="*/ 116 h 263"/>
                <a:gd name="T6" fmla="*/ 340 w 434"/>
                <a:gd name="T7" fmla="*/ 94 h 263"/>
                <a:gd name="T8" fmla="*/ 316 w 434"/>
                <a:gd name="T9" fmla="*/ 67 h 263"/>
                <a:gd name="T10" fmla="*/ 278 w 434"/>
                <a:gd name="T11" fmla="*/ 114 h 263"/>
                <a:gd name="T12" fmla="*/ 243 w 434"/>
                <a:gd name="T13" fmla="*/ 262 h 263"/>
                <a:gd name="T14" fmla="*/ 152 w 434"/>
                <a:gd name="T15" fmla="*/ 262 h 263"/>
                <a:gd name="T16" fmla="*/ 187 w 434"/>
                <a:gd name="T17" fmla="*/ 116 h 263"/>
                <a:gd name="T18" fmla="*/ 191 w 434"/>
                <a:gd name="T19" fmla="*/ 93 h 263"/>
                <a:gd name="T20" fmla="*/ 167 w 434"/>
                <a:gd name="T21" fmla="*/ 67 h 263"/>
                <a:gd name="T22" fmla="*/ 127 w 434"/>
                <a:gd name="T23" fmla="*/ 114 h 263"/>
                <a:gd name="T24" fmla="*/ 91 w 434"/>
                <a:gd name="T25" fmla="*/ 262 h 263"/>
                <a:gd name="T26" fmla="*/ 0 w 434"/>
                <a:gd name="T27" fmla="*/ 262 h 263"/>
                <a:gd name="T28" fmla="*/ 45 w 434"/>
                <a:gd name="T29" fmla="*/ 72 h 263"/>
                <a:gd name="T30" fmla="*/ 61 w 434"/>
                <a:gd name="T31" fmla="*/ 4 h 263"/>
                <a:gd name="T32" fmla="*/ 144 w 434"/>
                <a:gd name="T33" fmla="*/ 4 h 263"/>
                <a:gd name="T34" fmla="*/ 131 w 434"/>
                <a:gd name="T35" fmla="*/ 61 h 263"/>
                <a:gd name="T36" fmla="*/ 217 w 434"/>
                <a:gd name="T37" fmla="*/ 0 h 263"/>
                <a:gd name="T38" fmla="*/ 283 w 434"/>
                <a:gd name="T39" fmla="*/ 59 h 263"/>
                <a:gd name="T40" fmla="*/ 368 w 434"/>
                <a:gd name="T41" fmla="*/ 0 h 263"/>
                <a:gd name="T42" fmla="*/ 434 w 434"/>
                <a:gd name="T43" fmla="*/ 73 h 263"/>
                <a:gd name="T44" fmla="*/ 427 w 434"/>
                <a:gd name="T45" fmla="*/ 119 h 263"/>
                <a:gd name="T46" fmla="*/ 410 w 434"/>
                <a:gd name="T47" fmla="*/ 172 h 263"/>
                <a:gd name="T48" fmla="*/ 386 w 434"/>
                <a:gd name="T49" fmla="*/ 263 h 263"/>
                <a:gd name="T50" fmla="*/ 316 w 434"/>
                <a:gd name="T51" fmla="*/ 20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3">
                  <a:moveTo>
                    <a:pt x="316" y="202"/>
                  </a:moveTo>
                  <a:cubicBezTo>
                    <a:pt x="316" y="192"/>
                    <a:pt x="318" y="173"/>
                    <a:pt x="322" y="157"/>
                  </a:cubicBezTo>
                  <a:cubicBezTo>
                    <a:pt x="336" y="116"/>
                    <a:pt x="336" y="116"/>
                    <a:pt x="336" y="116"/>
                  </a:cubicBezTo>
                  <a:cubicBezTo>
                    <a:pt x="339" y="107"/>
                    <a:pt x="340" y="100"/>
                    <a:pt x="340" y="94"/>
                  </a:cubicBezTo>
                  <a:cubicBezTo>
                    <a:pt x="340" y="76"/>
                    <a:pt x="330" y="67"/>
                    <a:pt x="316" y="67"/>
                  </a:cubicBezTo>
                  <a:cubicBezTo>
                    <a:pt x="300" y="67"/>
                    <a:pt x="287" y="81"/>
                    <a:pt x="278" y="114"/>
                  </a:cubicBezTo>
                  <a:cubicBezTo>
                    <a:pt x="243" y="262"/>
                    <a:pt x="243" y="262"/>
                    <a:pt x="243" y="262"/>
                  </a:cubicBezTo>
                  <a:cubicBezTo>
                    <a:pt x="152" y="262"/>
                    <a:pt x="152" y="262"/>
                    <a:pt x="152" y="262"/>
                  </a:cubicBezTo>
                  <a:cubicBezTo>
                    <a:pt x="187" y="116"/>
                    <a:pt x="187" y="116"/>
                    <a:pt x="187" y="116"/>
                  </a:cubicBezTo>
                  <a:cubicBezTo>
                    <a:pt x="189" y="107"/>
                    <a:pt x="191" y="100"/>
                    <a:pt x="191" y="93"/>
                  </a:cubicBezTo>
                  <a:cubicBezTo>
                    <a:pt x="191" y="76"/>
                    <a:pt x="182" y="67"/>
                    <a:pt x="167" y="67"/>
                  </a:cubicBezTo>
                  <a:cubicBezTo>
                    <a:pt x="150" y="67"/>
                    <a:pt x="135" y="81"/>
                    <a:pt x="127" y="114"/>
                  </a:cubicBezTo>
                  <a:cubicBezTo>
                    <a:pt x="91" y="262"/>
                    <a:pt x="91" y="262"/>
                    <a:pt x="91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52" y="24"/>
                    <a:pt x="184" y="0"/>
                    <a:pt x="217" y="0"/>
                  </a:cubicBezTo>
                  <a:cubicBezTo>
                    <a:pt x="250" y="0"/>
                    <a:pt x="277" y="20"/>
                    <a:pt x="283" y="59"/>
                  </a:cubicBezTo>
                  <a:cubicBezTo>
                    <a:pt x="306" y="19"/>
                    <a:pt x="338" y="0"/>
                    <a:pt x="368" y="0"/>
                  </a:cubicBezTo>
                  <a:cubicBezTo>
                    <a:pt x="404" y="0"/>
                    <a:pt x="434" y="24"/>
                    <a:pt x="434" y="73"/>
                  </a:cubicBezTo>
                  <a:cubicBezTo>
                    <a:pt x="434" y="86"/>
                    <a:pt x="431" y="103"/>
                    <a:pt x="427" y="119"/>
                  </a:cubicBezTo>
                  <a:cubicBezTo>
                    <a:pt x="410" y="172"/>
                    <a:pt x="410" y="172"/>
                    <a:pt x="410" y="172"/>
                  </a:cubicBezTo>
                  <a:cubicBezTo>
                    <a:pt x="408" y="182"/>
                    <a:pt x="386" y="263"/>
                    <a:pt x="386" y="263"/>
                  </a:cubicBezTo>
                  <a:cubicBezTo>
                    <a:pt x="338" y="263"/>
                    <a:pt x="316" y="240"/>
                    <a:pt x="316" y="20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F07AE624-8F07-4F8A-B8C7-40F9EF147AF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A1C94107-F09A-457E-B841-C542DBE6CAC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1">
              <a:extLst>
                <a:ext uri="{FF2B5EF4-FFF2-40B4-BE49-F238E27FC236}">
                  <a16:creationId xmlns:a16="http://schemas.microsoft.com/office/drawing/2014/main" id="{4744F2AC-AC90-4781-AEB3-BD8798B0865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2">
              <a:extLst>
                <a:ext uri="{FF2B5EF4-FFF2-40B4-BE49-F238E27FC236}">
                  <a16:creationId xmlns:a16="http://schemas.microsoft.com/office/drawing/2014/main" id="{EE466DB4-1470-47B7-AA09-1D2CEBCE0CF5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close/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3">
              <a:extLst>
                <a:ext uri="{FF2B5EF4-FFF2-40B4-BE49-F238E27FC236}">
                  <a16:creationId xmlns:a16="http://schemas.microsoft.com/office/drawing/2014/main" id="{8730CB99-7927-41A7-8776-D3495C6CD09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4">
              <a:extLst>
                <a:ext uri="{FF2B5EF4-FFF2-40B4-BE49-F238E27FC236}">
                  <a16:creationId xmlns:a16="http://schemas.microsoft.com/office/drawing/2014/main" id="{BEBC1BBC-042D-465D-A11F-73330367AFC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5">
              <a:extLst>
                <a:ext uri="{FF2B5EF4-FFF2-40B4-BE49-F238E27FC236}">
                  <a16:creationId xmlns:a16="http://schemas.microsoft.com/office/drawing/2014/main" id="{46A7FD72-CBD2-433E-AE79-6C717D68610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84E3003E-C11E-46CE-B637-58D6BD2634B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7">
              <a:extLst>
                <a:ext uri="{FF2B5EF4-FFF2-40B4-BE49-F238E27FC236}">
                  <a16:creationId xmlns:a16="http://schemas.microsoft.com/office/drawing/2014/main" id="{F2FCB73C-9F37-40F9-B2E4-F76F838B89C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8">
              <a:extLst>
                <a:ext uri="{FF2B5EF4-FFF2-40B4-BE49-F238E27FC236}">
                  <a16:creationId xmlns:a16="http://schemas.microsoft.com/office/drawing/2014/main" id="{FF3057B7-F038-402F-95F5-99FA4EF4F55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9">
              <a:extLst>
                <a:ext uri="{FF2B5EF4-FFF2-40B4-BE49-F238E27FC236}">
                  <a16:creationId xmlns:a16="http://schemas.microsoft.com/office/drawing/2014/main" id="{A96FF892-F2E3-42B4-901F-A6D72E0F85E0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20">
              <a:extLst>
                <a:ext uri="{FF2B5EF4-FFF2-40B4-BE49-F238E27FC236}">
                  <a16:creationId xmlns:a16="http://schemas.microsoft.com/office/drawing/2014/main" id="{5CF4BC42-025C-4C8A-8D61-57225F175D7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21">
              <a:extLst>
                <a:ext uri="{FF2B5EF4-FFF2-40B4-BE49-F238E27FC236}">
                  <a16:creationId xmlns:a16="http://schemas.microsoft.com/office/drawing/2014/main" id="{ACB01C6E-2FD8-4775-B51B-EDF8DE7BA89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22">
              <a:extLst>
                <a:ext uri="{FF2B5EF4-FFF2-40B4-BE49-F238E27FC236}">
                  <a16:creationId xmlns:a16="http://schemas.microsoft.com/office/drawing/2014/main" id="{AC50889A-E767-49B0-8E97-901B1A30818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23">
              <a:extLst>
                <a:ext uri="{FF2B5EF4-FFF2-40B4-BE49-F238E27FC236}">
                  <a16:creationId xmlns:a16="http://schemas.microsoft.com/office/drawing/2014/main" id="{BFC93F41-EC1E-4229-9B18-A45EA82CF8F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24">
              <a:extLst>
                <a:ext uri="{FF2B5EF4-FFF2-40B4-BE49-F238E27FC236}">
                  <a16:creationId xmlns:a16="http://schemas.microsoft.com/office/drawing/2014/main" id="{477983AB-B8BA-47A6-A2B6-76D9819E721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5">
              <a:extLst>
                <a:ext uri="{FF2B5EF4-FFF2-40B4-BE49-F238E27FC236}">
                  <a16:creationId xmlns:a16="http://schemas.microsoft.com/office/drawing/2014/main" id="{A35268E5-5AA9-481E-A164-133CC928F6C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6">
              <a:extLst>
                <a:ext uri="{FF2B5EF4-FFF2-40B4-BE49-F238E27FC236}">
                  <a16:creationId xmlns:a16="http://schemas.microsoft.com/office/drawing/2014/main" id="{9DC828EC-6AC8-4A2A-8083-BF8070F7636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7">
              <a:extLst>
                <a:ext uri="{FF2B5EF4-FFF2-40B4-BE49-F238E27FC236}">
                  <a16:creationId xmlns:a16="http://schemas.microsoft.com/office/drawing/2014/main" id="{7564D59C-5DFF-4736-B7C8-A7DA01EF9B0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8">
              <a:extLst>
                <a:ext uri="{FF2B5EF4-FFF2-40B4-BE49-F238E27FC236}">
                  <a16:creationId xmlns:a16="http://schemas.microsoft.com/office/drawing/2014/main" id="{E8796459-787E-435F-ACBB-A61D455F00B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9">
              <a:extLst>
                <a:ext uri="{FF2B5EF4-FFF2-40B4-BE49-F238E27FC236}">
                  <a16:creationId xmlns:a16="http://schemas.microsoft.com/office/drawing/2014/main" id="{3D703D9E-EE93-4C7E-A633-BEC0E243D35B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0">
              <a:extLst>
                <a:ext uri="{FF2B5EF4-FFF2-40B4-BE49-F238E27FC236}">
                  <a16:creationId xmlns:a16="http://schemas.microsoft.com/office/drawing/2014/main" id="{B6BB4BDE-499E-4FEB-8F5C-CFCB66ABDD7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close/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31">
              <a:extLst>
                <a:ext uri="{FF2B5EF4-FFF2-40B4-BE49-F238E27FC236}">
                  <a16:creationId xmlns:a16="http://schemas.microsoft.com/office/drawing/2014/main" id="{338E58F4-9C32-4930-B631-50A39C58C04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48131AE6-3C7A-454F-844A-9BFA25D719A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3">
              <a:extLst>
                <a:ext uri="{FF2B5EF4-FFF2-40B4-BE49-F238E27FC236}">
                  <a16:creationId xmlns:a16="http://schemas.microsoft.com/office/drawing/2014/main" id="{F410D36E-D8E9-4F66-A2B8-0F357E1B3C2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DEEC60F7-99D6-4AFA-84AF-26B173E01A6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585C9605-32F7-4AF3-B49A-7F6E3518DD3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525" y="2725"/>
              <a:ext cx="708" cy="370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341 w 341"/>
                <a:gd name="T5" fmla="*/ 177 h 177"/>
                <a:gd name="T6" fmla="*/ 326 w 341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244" y="11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Rectangle 36">
              <a:extLst>
                <a:ext uri="{FF2B5EF4-FFF2-40B4-BE49-F238E27FC236}">
                  <a16:creationId xmlns:a16="http://schemas.microsoft.com/office/drawing/2014/main" id="{4CCDFF16-4E64-44BF-87DC-A4B0F501E337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4649" y="3429"/>
              <a:ext cx="15" cy="2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BA75EA50-73F8-4165-B5C2-7A3390BD1BC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07" y="3448"/>
              <a:ext cx="187" cy="207"/>
            </a:xfrm>
            <a:custGeom>
              <a:avLst/>
              <a:gdLst>
                <a:gd name="T0" fmla="*/ 50 w 90"/>
                <a:gd name="T1" fmla="*/ 99 h 99"/>
                <a:gd name="T2" fmla="*/ 0 w 90"/>
                <a:gd name="T3" fmla="*/ 50 h 99"/>
                <a:gd name="T4" fmla="*/ 51 w 90"/>
                <a:gd name="T5" fmla="*/ 0 h 99"/>
                <a:gd name="T6" fmla="*/ 88 w 90"/>
                <a:gd name="T7" fmla="*/ 24 h 99"/>
                <a:gd name="T8" fmla="*/ 76 w 90"/>
                <a:gd name="T9" fmla="*/ 37 h 99"/>
                <a:gd name="T10" fmla="*/ 64 w 90"/>
                <a:gd name="T11" fmla="*/ 25 h 99"/>
                <a:gd name="T12" fmla="*/ 65 w 90"/>
                <a:gd name="T13" fmla="*/ 21 h 99"/>
                <a:gd name="T14" fmla="*/ 51 w 90"/>
                <a:gd name="T15" fmla="*/ 18 h 99"/>
                <a:gd name="T16" fmla="*/ 21 w 90"/>
                <a:gd name="T17" fmla="*/ 49 h 99"/>
                <a:gd name="T18" fmla="*/ 51 w 90"/>
                <a:gd name="T19" fmla="*/ 80 h 99"/>
                <a:gd name="T20" fmla="*/ 78 w 90"/>
                <a:gd name="T21" fmla="*/ 68 h 99"/>
                <a:gd name="T22" fmla="*/ 90 w 90"/>
                <a:gd name="T23" fmla="*/ 82 h 99"/>
                <a:gd name="T24" fmla="*/ 50 w 90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99">
                  <a:moveTo>
                    <a:pt x="50" y="99"/>
                  </a:moveTo>
                  <a:cubicBezTo>
                    <a:pt x="21" y="99"/>
                    <a:pt x="0" y="79"/>
                    <a:pt x="0" y="50"/>
                  </a:cubicBezTo>
                  <a:cubicBezTo>
                    <a:pt x="0" y="21"/>
                    <a:pt x="22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7"/>
                    <a:pt x="76" y="37"/>
                  </a:cubicBezTo>
                  <a:cubicBezTo>
                    <a:pt x="69" y="37"/>
                    <a:pt x="64" y="32"/>
                    <a:pt x="64" y="25"/>
                  </a:cubicBezTo>
                  <a:cubicBezTo>
                    <a:pt x="64" y="24"/>
                    <a:pt x="64" y="22"/>
                    <a:pt x="65" y="21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49"/>
                  </a:cubicBezTo>
                  <a:cubicBezTo>
                    <a:pt x="21" y="67"/>
                    <a:pt x="34" y="80"/>
                    <a:pt x="51" y="80"/>
                  </a:cubicBezTo>
                  <a:cubicBezTo>
                    <a:pt x="62" y="80"/>
                    <a:pt x="71" y="75"/>
                    <a:pt x="78" y="68"/>
                  </a:cubicBezTo>
                  <a:cubicBezTo>
                    <a:pt x="90" y="82"/>
                    <a:pt x="90" y="82"/>
                    <a:pt x="90" y="82"/>
                  </a:cubicBezTo>
                  <a:cubicBezTo>
                    <a:pt x="80" y="92"/>
                    <a:pt x="66" y="99"/>
                    <a:pt x="50" y="9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EBBA39C7-777B-41BF-9FCA-E7CBE5FFD2B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913" y="3452"/>
              <a:ext cx="181" cy="198"/>
            </a:xfrm>
            <a:custGeom>
              <a:avLst/>
              <a:gdLst>
                <a:gd name="T0" fmla="*/ 42 w 87"/>
                <a:gd name="T1" fmla="*/ 95 h 95"/>
                <a:gd name="T2" fmla="*/ 0 w 87"/>
                <a:gd name="T3" fmla="*/ 95 h 95"/>
                <a:gd name="T4" fmla="*/ 0 w 87"/>
                <a:gd name="T5" fmla="*/ 78 h 95"/>
                <a:gd name="T6" fmla="*/ 12 w 87"/>
                <a:gd name="T7" fmla="*/ 78 h 95"/>
                <a:gd name="T8" fmla="*/ 12 w 87"/>
                <a:gd name="T9" fmla="*/ 17 h 95"/>
                <a:gd name="T10" fmla="*/ 0 w 87"/>
                <a:gd name="T11" fmla="*/ 17 h 95"/>
                <a:gd name="T12" fmla="*/ 0 w 87"/>
                <a:gd name="T13" fmla="*/ 0 h 95"/>
                <a:gd name="T14" fmla="*/ 41 w 87"/>
                <a:gd name="T15" fmla="*/ 0 h 95"/>
                <a:gd name="T16" fmla="*/ 80 w 87"/>
                <a:gd name="T17" fmla="*/ 29 h 95"/>
                <a:gd name="T18" fmla="*/ 62 w 87"/>
                <a:gd name="T19" fmla="*/ 54 h 95"/>
                <a:gd name="T20" fmla="*/ 76 w 87"/>
                <a:gd name="T21" fmla="*/ 78 h 95"/>
                <a:gd name="T22" fmla="*/ 87 w 87"/>
                <a:gd name="T23" fmla="*/ 78 h 95"/>
                <a:gd name="T24" fmla="*/ 87 w 87"/>
                <a:gd name="T25" fmla="*/ 95 h 95"/>
                <a:gd name="T26" fmla="*/ 62 w 87"/>
                <a:gd name="T27" fmla="*/ 95 h 95"/>
                <a:gd name="T28" fmla="*/ 43 w 87"/>
                <a:gd name="T29" fmla="*/ 60 h 95"/>
                <a:gd name="T30" fmla="*/ 39 w 87"/>
                <a:gd name="T31" fmla="*/ 60 h 95"/>
                <a:gd name="T32" fmla="*/ 32 w 87"/>
                <a:gd name="T33" fmla="*/ 60 h 95"/>
                <a:gd name="T34" fmla="*/ 32 w 87"/>
                <a:gd name="T35" fmla="*/ 78 h 95"/>
                <a:gd name="T36" fmla="*/ 42 w 87"/>
                <a:gd name="T37" fmla="*/ 78 h 95"/>
                <a:gd name="T38" fmla="*/ 42 w 87"/>
                <a:gd name="T39" fmla="*/ 95 h 95"/>
                <a:gd name="T40" fmla="*/ 58 w 87"/>
                <a:gd name="T41" fmla="*/ 30 h 95"/>
                <a:gd name="T42" fmla="*/ 39 w 87"/>
                <a:gd name="T43" fmla="*/ 17 h 95"/>
                <a:gd name="T44" fmla="*/ 32 w 87"/>
                <a:gd name="T45" fmla="*/ 17 h 95"/>
                <a:gd name="T46" fmla="*/ 32 w 87"/>
                <a:gd name="T47" fmla="*/ 44 h 95"/>
                <a:gd name="T48" fmla="*/ 40 w 87"/>
                <a:gd name="T49" fmla="*/ 44 h 95"/>
                <a:gd name="T50" fmla="*/ 58 w 87"/>
                <a:gd name="T51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" h="95">
                  <a:moveTo>
                    <a:pt x="42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63" y="0"/>
                    <a:pt x="80" y="9"/>
                    <a:pt x="80" y="29"/>
                  </a:cubicBezTo>
                  <a:cubicBezTo>
                    <a:pt x="80" y="41"/>
                    <a:pt x="72" y="50"/>
                    <a:pt x="62" y="5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87" y="78"/>
                    <a:pt x="87" y="78"/>
                    <a:pt x="87" y="78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2" y="60"/>
                    <a:pt x="40" y="60"/>
                    <a:pt x="39" y="60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42" y="78"/>
                    <a:pt x="42" y="78"/>
                    <a:pt x="42" y="78"/>
                  </a:cubicBezTo>
                  <a:lnTo>
                    <a:pt x="42" y="95"/>
                  </a:lnTo>
                  <a:close/>
                  <a:moveTo>
                    <a:pt x="58" y="30"/>
                  </a:moveTo>
                  <a:cubicBezTo>
                    <a:pt x="58" y="21"/>
                    <a:pt x="51" y="17"/>
                    <a:pt x="39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4" y="44"/>
                    <a:pt x="36" y="44"/>
                    <a:pt x="40" y="44"/>
                  </a:cubicBezTo>
                  <a:cubicBezTo>
                    <a:pt x="51" y="44"/>
                    <a:pt x="58" y="39"/>
                    <a:pt x="5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7F059906-E153-4813-B948-1BAA38A0134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106" y="3452"/>
              <a:ext cx="245" cy="198"/>
            </a:xfrm>
            <a:custGeom>
              <a:avLst/>
              <a:gdLst>
                <a:gd name="T0" fmla="*/ 0 w 245"/>
                <a:gd name="T1" fmla="*/ 163 h 198"/>
                <a:gd name="T2" fmla="*/ 23 w 245"/>
                <a:gd name="T3" fmla="*/ 163 h 198"/>
                <a:gd name="T4" fmla="*/ 29 w 245"/>
                <a:gd name="T5" fmla="*/ 36 h 198"/>
                <a:gd name="T6" fmla="*/ 4 w 245"/>
                <a:gd name="T7" fmla="*/ 36 h 198"/>
                <a:gd name="T8" fmla="*/ 4 w 245"/>
                <a:gd name="T9" fmla="*/ 0 h 198"/>
                <a:gd name="T10" fmla="*/ 69 w 245"/>
                <a:gd name="T11" fmla="*/ 0 h 198"/>
                <a:gd name="T12" fmla="*/ 123 w 245"/>
                <a:gd name="T13" fmla="*/ 100 h 198"/>
                <a:gd name="T14" fmla="*/ 179 w 245"/>
                <a:gd name="T15" fmla="*/ 0 h 198"/>
                <a:gd name="T16" fmla="*/ 241 w 245"/>
                <a:gd name="T17" fmla="*/ 0 h 198"/>
                <a:gd name="T18" fmla="*/ 241 w 245"/>
                <a:gd name="T19" fmla="*/ 36 h 198"/>
                <a:gd name="T20" fmla="*/ 216 w 245"/>
                <a:gd name="T21" fmla="*/ 36 h 198"/>
                <a:gd name="T22" fmla="*/ 222 w 245"/>
                <a:gd name="T23" fmla="*/ 163 h 198"/>
                <a:gd name="T24" fmla="*/ 245 w 245"/>
                <a:gd name="T25" fmla="*/ 163 h 198"/>
                <a:gd name="T26" fmla="*/ 245 w 245"/>
                <a:gd name="T27" fmla="*/ 198 h 198"/>
                <a:gd name="T28" fmla="*/ 158 w 245"/>
                <a:gd name="T29" fmla="*/ 198 h 198"/>
                <a:gd name="T30" fmla="*/ 158 w 245"/>
                <a:gd name="T31" fmla="*/ 163 h 198"/>
                <a:gd name="T32" fmla="*/ 181 w 245"/>
                <a:gd name="T33" fmla="*/ 163 h 198"/>
                <a:gd name="T34" fmla="*/ 177 w 245"/>
                <a:gd name="T35" fmla="*/ 73 h 198"/>
                <a:gd name="T36" fmla="*/ 125 w 245"/>
                <a:gd name="T37" fmla="*/ 165 h 198"/>
                <a:gd name="T38" fmla="*/ 121 w 245"/>
                <a:gd name="T39" fmla="*/ 165 h 198"/>
                <a:gd name="T40" fmla="*/ 69 w 245"/>
                <a:gd name="T41" fmla="*/ 73 h 198"/>
                <a:gd name="T42" fmla="*/ 65 w 245"/>
                <a:gd name="T43" fmla="*/ 163 h 198"/>
                <a:gd name="T44" fmla="*/ 87 w 245"/>
                <a:gd name="T45" fmla="*/ 163 h 198"/>
                <a:gd name="T46" fmla="*/ 87 w 245"/>
                <a:gd name="T47" fmla="*/ 198 h 198"/>
                <a:gd name="T48" fmla="*/ 0 w 245"/>
                <a:gd name="T49" fmla="*/ 198 h 198"/>
                <a:gd name="T50" fmla="*/ 0 w 245"/>
                <a:gd name="T51" fmla="*/ 16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5" h="198">
                  <a:moveTo>
                    <a:pt x="0" y="163"/>
                  </a:moveTo>
                  <a:lnTo>
                    <a:pt x="23" y="163"/>
                  </a:lnTo>
                  <a:lnTo>
                    <a:pt x="29" y="36"/>
                  </a:lnTo>
                  <a:lnTo>
                    <a:pt x="4" y="36"/>
                  </a:lnTo>
                  <a:lnTo>
                    <a:pt x="4" y="0"/>
                  </a:lnTo>
                  <a:lnTo>
                    <a:pt x="69" y="0"/>
                  </a:lnTo>
                  <a:lnTo>
                    <a:pt x="123" y="100"/>
                  </a:lnTo>
                  <a:lnTo>
                    <a:pt x="179" y="0"/>
                  </a:lnTo>
                  <a:lnTo>
                    <a:pt x="241" y="0"/>
                  </a:lnTo>
                  <a:lnTo>
                    <a:pt x="241" y="36"/>
                  </a:lnTo>
                  <a:lnTo>
                    <a:pt x="216" y="36"/>
                  </a:lnTo>
                  <a:lnTo>
                    <a:pt x="222" y="163"/>
                  </a:lnTo>
                  <a:lnTo>
                    <a:pt x="245" y="163"/>
                  </a:lnTo>
                  <a:lnTo>
                    <a:pt x="245" y="198"/>
                  </a:lnTo>
                  <a:lnTo>
                    <a:pt x="158" y="198"/>
                  </a:lnTo>
                  <a:lnTo>
                    <a:pt x="158" y="163"/>
                  </a:lnTo>
                  <a:lnTo>
                    <a:pt x="181" y="163"/>
                  </a:lnTo>
                  <a:lnTo>
                    <a:pt x="177" y="73"/>
                  </a:lnTo>
                  <a:lnTo>
                    <a:pt x="125" y="165"/>
                  </a:lnTo>
                  <a:lnTo>
                    <a:pt x="121" y="165"/>
                  </a:lnTo>
                  <a:lnTo>
                    <a:pt x="69" y="73"/>
                  </a:lnTo>
                  <a:lnTo>
                    <a:pt x="65" y="163"/>
                  </a:lnTo>
                  <a:lnTo>
                    <a:pt x="87" y="163"/>
                  </a:lnTo>
                  <a:lnTo>
                    <a:pt x="87" y="198"/>
                  </a:lnTo>
                  <a:lnTo>
                    <a:pt x="0" y="198"/>
                  </a:lnTo>
                  <a:lnTo>
                    <a:pt x="0" y="1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82794DD1-330E-418B-98DD-A8741F3619B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364" y="3452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1 w 96"/>
                <a:gd name="T9" fmla="*/ 17 h 97"/>
                <a:gd name="T10" fmla="*/ 31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6 w 96"/>
                <a:gd name="T27" fmla="*/ 17 h 97"/>
                <a:gd name="T28" fmla="*/ 86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85"/>
                    <a:pt x="70" y="97"/>
                    <a:pt x="48" y="97"/>
                  </a:cubicBezTo>
                  <a:cubicBezTo>
                    <a:pt x="26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31EAE2FC-34A7-4E78-8E2F-E3DB4B6AD6F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80" y="3448"/>
              <a:ext cx="185" cy="204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1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5 w 89"/>
                <a:gd name="T13" fmla="*/ 22 h 98"/>
                <a:gd name="T14" fmla="*/ 51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4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5" y="22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8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6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ED2185E1-E9AC-471E-ABE4-F265DC26000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856" y="2506"/>
              <a:ext cx="399" cy="952"/>
            </a:xfrm>
            <a:custGeom>
              <a:avLst/>
              <a:gdLst>
                <a:gd name="T0" fmla="*/ 31 w 399"/>
                <a:gd name="T1" fmla="*/ 718 h 952"/>
                <a:gd name="T2" fmla="*/ 131 w 399"/>
                <a:gd name="T3" fmla="*/ 718 h 952"/>
                <a:gd name="T4" fmla="*/ 181 w 399"/>
                <a:gd name="T5" fmla="*/ 313 h 952"/>
                <a:gd name="T6" fmla="*/ 73 w 399"/>
                <a:gd name="T7" fmla="*/ 359 h 952"/>
                <a:gd name="T8" fmla="*/ 71 w 399"/>
                <a:gd name="T9" fmla="*/ 115 h 952"/>
                <a:gd name="T10" fmla="*/ 303 w 399"/>
                <a:gd name="T11" fmla="*/ 0 h 952"/>
                <a:gd name="T12" fmla="*/ 384 w 399"/>
                <a:gd name="T13" fmla="*/ 50 h 952"/>
                <a:gd name="T14" fmla="*/ 301 w 399"/>
                <a:gd name="T15" fmla="*/ 718 h 952"/>
                <a:gd name="T16" fmla="*/ 399 w 399"/>
                <a:gd name="T17" fmla="*/ 718 h 952"/>
                <a:gd name="T18" fmla="*/ 368 w 399"/>
                <a:gd name="T19" fmla="*/ 952 h 952"/>
                <a:gd name="T20" fmla="*/ 0 w 399"/>
                <a:gd name="T21" fmla="*/ 952 h 952"/>
                <a:gd name="T22" fmla="*/ 31 w 399"/>
                <a:gd name="T23" fmla="*/ 71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952">
                  <a:moveTo>
                    <a:pt x="31" y="718"/>
                  </a:moveTo>
                  <a:lnTo>
                    <a:pt x="131" y="718"/>
                  </a:lnTo>
                  <a:lnTo>
                    <a:pt x="181" y="313"/>
                  </a:lnTo>
                  <a:lnTo>
                    <a:pt x="73" y="359"/>
                  </a:lnTo>
                  <a:lnTo>
                    <a:pt x="71" y="115"/>
                  </a:lnTo>
                  <a:lnTo>
                    <a:pt x="303" y="0"/>
                  </a:lnTo>
                  <a:lnTo>
                    <a:pt x="384" y="50"/>
                  </a:lnTo>
                  <a:lnTo>
                    <a:pt x="301" y="718"/>
                  </a:lnTo>
                  <a:lnTo>
                    <a:pt x="399" y="718"/>
                  </a:lnTo>
                  <a:lnTo>
                    <a:pt x="368" y="952"/>
                  </a:lnTo>
                  <a:lnTo>
                    <a:pt x="0" y="952"/>
                  </a:lnTo>
                  <a:lnTo>
                    <a:pt x="31" y="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7B476C66-8404-4B37-8582-0A899DD94B56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199" y="2485"/>
              <a:ext cx="623" cy="781"/>
            </a:xfrm>
            <a:custGeom>
              <a:avLst/>
              <a:gdLst>
                <a:gd name="T0" fmla="*/ 0 w 300"/>
                <a:gd name="T1" fmla="*/ 212 h 374"/>
                <a:gd name="T2" fmla="*/ 163 w 300"/>
                <a:gd name="T3" fmla="*/ 0 h 374"/>
                <a:gd name="T4" fmla="*/ 300 w 300"/>
                <a:gd name="T5" fmla="*/ 163 h 374"/>
                <a:gd name="T6" fmla="*/ 137 w 300"/>
                <a:gd name="T7" fmla="*/ 374 h 374"/>
                <a:gd name="T8" fmla="*/ 0 w 300"/>
                <a:gd name="T9" fmla="*/ 212 h 374"/>
                <a:gd name="T10" fmla="*/ 201 w 300"/>
                <a:gd name="T11" fmla="*/ 166 h 374"/>
                <a:gd name="T12" fmla="*/ 160 w 300"/>
                <a:gd name="T13" fmla="*/ 98 h 374"/>
                <a:gd name="T14" fmla="*/ 99 w 300"/>
                <a:gd name="T15" fmla="*/ 209 h 374"/>
                <a:gd name="T16" fmla="*/ 140 w 300"/>
                <a:gd name="T17" fmla="*/ 276 h 374"/>
                <a:gd name="T18" fmla="*/ 201 w 300"/>
                <a:gd name="T19" fmla="*/ 16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0" h="374">
                  <a:moveTo>
                    <a:pt x="0" y="212"/>
                  </a:moveTo>
                  <a:cubicBezTo>
                    <a:pt x="0" y="100"/>
                    <a:pt x="64" y="0"/>
                    <a:pt x="163" y="0"/>
                  </a:cubicBezTo>
                  <a:cubicBezTo>
                    <a:pt x="254" y="0"/>
                    <a:pt x="300" y="73"/>
                    <a:pt x="300" y="163"/>
                  </a:cubicBezTo>
                  <a:cubicBezTo>
                    <a:pt x="300" y="275"/>
                    <a:pt x="236" y="374"/>
                    <a:pt x="137" y="374"/>
                  </a:cubicBezTo>
                  <a:cubicBezTo>
                    <a:pt x="46" y="374"/>
                    <a:pt x="0" y="301"/>
                    <a:pt x="0" y="212"/>
                  </a:cubicBezTo>
                  <a:moveTo>
                    <a:pt x="201" y="166"/>
                  </a:moveTo>
                  <a:cubicBezTo>
                    <a:pt x="201" y="125"/>
                    <a:pt x="188" y="98"/>
                    <a:pt x="160" y="98"/>
                  </a:cubicBezTo>
                  <a:cubicBezTo>
                    <a:pt x="123" y="98"/>
                    <a:pt x="99" y="151"/>
                    <a:pt x="99" y="209"/>
                  </a:cubicBezTo>
                  <a:cubicBezTo>
                    <a:pt x="99" y="250"/>
                    <a:pt x="113" y="276"/>
                    <a:pt x="140" y="276"/>
                  </a:cubicBezTo>
                  <a:cubicBezTo>
                    <a:pt x="177" y="276"/>
                    <a:pt x="201" y="224"/>
                    <a:pt x="201" y="16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8447F705-F57C-41D4-B328-9C0E80ACD5E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280" y="3312"/>
              <a:ext cx="95" cy="127"/>
            </a:xfrm>
            <a:custGeom>
              <a:avLst/>
              <a:gdLst>
                <a:gd name="T0" fmla="*/ 10 w 95"/>
                <a:gd name="T1" fmla="*/ 105 h 127"/>
                <a:gd name="T2" fmla="*/ 21 w 95"/>
                <a:gd name="T3" fmla="*/ 105 h 127"/>
                <a:gd name="T4" fmla="*/ 27 w 95"/>
                <a:gd name="T5" fmla="*/ 77 h 127"/>
                <a:gd name="T6" fmla="*/ 8 w 95"/>
                <a:gd name="T7" fmla="*/ 23 h 127"/>
                <a:gd name="T8" fmla="*/ 0 w 95"/>
                <a:gd name="T9" fmla="*/ 23 h 127"/>
                <a:gd name="T10" fmla="*/ 4 w 95"/>
                <a:gd name="T11" fmla="*/ 0 h 127"/>
                <a:gd name="T12" fmla="*/ 44 w 95"/>
                <a:gd name="T13" fmla="*/ 0 h 127"/>
                <a:gd name="T14" fmla="*/ 39 w 95"/>
                <a:gd name="T15" fmla="*/ 23 h 127"/>
                <a:gd name="T16" fmla="*/ 29 w 95"/>
                <a:gd name="T17" fmla="*/ 23 h 127"/>
                <a:gd name="T18" fmla="*/ 39 w 95"/>
                <a:gd name="T19" fmla="*/ 59 h 127"/>
                <a:gd name="T20" fmla="*/ 62 w 95"/>
                <a:gd name="T21" fmla="*/ 23 h 127"/>
                <a:gd name="T22" fmla="*/ 52 w 95"/>
                <a:gd name="T23" fmla="*/ 23 h 127"/>
                <a:gd name="T24" fmla="*/ 56 w 95"/>
                <a:gd name="T25" fmla="*/ 0 h 127"/>
                <a:gd name="T26" fmla="*/ 95 w 95"/>
                <a:gd name="T27" fmla="*/ 0 h 127"/>
                <a:gd name="T28" fmla="*/ 91 w 95"/>
                <a:gd name="T29" fmla="*/ 23 h 127"/>
                <a:gd name="T30" fmla="*/ 83 w 95"/>
                <a:gd name="T31" fmla="*/ 23 h 127"/>
                <a:gd name="T32" fmla="*/ 46 w 95"/>
                <a:gd name="T33" fmla="*/ 82 h 127"/>
                <a:gd name="T34" fmla="*/ 41 w 95"/>
                <a:gd name="T35" fmla="*/ 105 h 127"/>
                <a:gd name="T36" fmla="*/ 54 w 95"/>
                <a:gd name="T37" fmla="*/ 105 h 127"/>
                <a:gd name="T38" fmla="*/ 50 w 95"/>
                <a:gd name="T39" fmla="*/ 127 h 127"/>
                <a:gd name="T40" fmla="*/ 6 w 95"/>
                <a:gd name="T41" fmla="*/ 127 h 127"/>
                <a:gd name="T42" fmla="*/ 10 w 95"/>
                <a:gd name="T43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5" h="127">
                  <a:moveTo>
                    <a:pt x="10" y="105"/>
                  </a:moveTo>
                  <a:lnTo>
                    <a:pt x="21" y="105"/>
                  </a:lnTo>
                  <a:lnTo>
                    <a:pt x="27" y="77"/>
                  </a:lnTo>
                  <a:lnTo>
                    <a:pt x="8" y="23"/>
                  </a:lnTo>
                  <a:lnTo>
                    <a:pt x="0" y="23"/>
                  </a:lnTo>
                  <a:lnTo>
                    <a:pt x="4" y="0"/>
                  </a:lnTo>
                  <a:lnTo>
                    <a:pt x="44" y="0"/>
                  </a:lnTo>
                  <a:lnTo>
                    <a:pt x="39" y="23"/>
                  </a:lnTo>
                  <a:lnTo>
                    <a:pt x="29" y="23"/>
                  </a:lnTo>
                  <a:lnTo>
                    <a:pt x="39" y="59"/>
                  </a:lnTo>
                  <a:lnTo>
                    <a:pt x="62" y="23"/>
                  </a:lnTo>
                  <a:lnTo>
                    <a:pt x="52" y="23"/>
                  </a:lnTo>
                  <a:lnTo>
                    <a:pt x="56" y="0"/>
                  </a:lnTo>
                  <a:lnTo>
                    <a:pt x="95" y="0"/>
                  </a:lnTo>
                  <a:lnTo>
                    <a:pt x="91" y="23"/>
                  </a:lnTo>
                  <a:lnTo>
                    <a:pt x="83" y="23"/>
                  </a:lnTo>
                  <a:lnTo>
                    <a:pt x="46" y="82"/>
                  </a:lnTo>
                  <a:lnTo>
                    <a:pt x="41" y="105"/>
                  </a:lnTo>
                  <a:lnTo>
                    <a:pt x="54" y="105"/>
                  </a:lnTo>
                  <a:lnTo>
                    <a:pt x="50" y="127"/>
                  </a:lnTo>
                  <a:lnTo>
                    <a:pt x="6" y="127"/>
                  </a:lnTo>
                  <a:lnTo>
                    <a:pt x="10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3CC4224E-BC1C-4956-9729-92A6024DAB5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361" y="3312"/>
              <a:ext cx="95" cy="127"/>
            </a:xfrm>
            <a:custGeom>
              <a:avLst/>
              <a:gdLst>
                <a:gd name="T0" fmla="*/ 4 w 95"/>
                <a:gd name="T1" fmla="*/ 105 h 127"/>
                <a:gd name="T2" fmla="*/ 14 w 95"/>
                <a:gd name="T3" fmla="*/ 105 h 127"/>
                <a:gd name="T4" fmla="*/ 29 w 95"/>
                <a:gd name="T5" fmla="*/ 23 h 127"/>
                <a:gd name="T6" fmla="*/ 17 w 95"/>
                <a:gd name="T7" fmla="*/ 23 h 127"/>
                <a:gd name="T8" fmla="*/ 21 w 95"/>
                <a:gd name="T9" fmla="*/ 0 h 127"/>
                <a:gd name="T10" fmla="*/ 95 w 95"/>
                <a:gd name="T11" fmla="*/ 0 h 127"/>
                <a:gd name="T12" fmla="*/ 89 w 95"/>
                <a:gd name="T13" fmla="*/ 38 h 127"/>
                <a:gd name="T14" fmla="*/ 71 w 95"/>
                <a:gd name="T15" fmla="*/ 38 h 127"/>
                <a:gd name="T16" fmla="*/ 73 w 95"/>
                <a:gd name="T17" fmla="*/ 23 h 127"/>
                <a:gd name="T18" fmla="*/ 48 w 95"/>
                <a:gd name="T19" fmla="*/ 23 h 127"/>
                <a:gd name="T20" fmla="*/ 44 w 95"/>
                <a:gd name="T21" fmla="*/ 52 h 127"/>
                <a:gd name="T22" fmla="*/ 71 w 95"/>
                <a:gd name="T23" fmla="*/ 52 h 127"/>
                <a:gd name="T24" fmla="*/ 68 w 95"/>
                <a:gd name="T25" fmla="*/ 73 h 127"/>
                <a:gd name="T26" fmla="*/ 39 w 95"/>
                <a:gd name="T27" fmla="*/ 73 h 127"/>
                <a:gd name="T28" fmla="*/ 35 w 95"/>
                <a:gd name="T29" fmla="*/ 105 h 127"/>
                <a:gd name="T30" fmla="*/ 60 w 95"/>
                <a:gd name="T31" fmla="*/ 105 h 127"/>
                <a:gd name="T32" fmla="*/ 62 w 95"/>
                <a:gd name="T33" fmla="*/ 88 h 127"/>
                <a:gd name="T34" fmla="*/ 81 w 95"/>
                <a:gd name="T35" fmla="*/ 88 h 127"/>
                <a:gd name="T36" fmla="*/ 75 w 95"/>
                <a:gd name="T37" fmla="*/ 127 h 127"/>
                <a:gd name="T38" fmla="*/ 0 w 95"/>
                <a:gd name="T39" fmla="*/ 127 h 127"/>
                <a:gd name="T40" fmla="*/ 4 w 95"/>
                <a:gd name="T41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5" h="127">
                  <a:moveTo>
                    <a:pt x="4" y="105"/>
                  </a:moveTo>
                  <a:lnTo>
                    <a:pt x="14" y="105"/>
                  </a:lnTo>
                  <a:lnTo>
                    <a:pt x="29" y="23"/>
                  </a:lnTo>
                  <a:lnTo>
                    <a:pt x="17" y="23"/>
                  </a:lnTo>
                  <a:lnTo>
                    <a:pt x="21" y="0"/>
                  </a:lnTo>
                  <a:lnTo>
                    <a:pt x="95" y="0"/>
                  </a:lnTo>
                  <a:lnTo>
                    <a:pt x="89" y="38"/>
                  </a:lnTo>
                  <a:lnTo>
                    <a:pt x="71" y="38"/>
                  </a:lnTo>
                  <a:lnTo>
                    <a:pt x="73" y="23"/>
                  </a:lnTo>
                  <a:lnTo>
                    <a:pt x="48" y="23"/>
                  </a:lnTo>
                  <a:lnTo>
                    <a:pt x="44" y="52"/>
                  </a:lnTo>
                  <a:lnTo>
                    <a:pt x="71" y="52"/>
                  </a:lnTo>
                  <a:lnTo>
                    <a:pt x="68" y="73"/>
                  </a:lnTo>
                  <a:lnTo>
                    <a:pt x="39" y="73"/>
                  </a:lnTo>
                  <a:lnTo>
                    <a:pt x="35" y="105"/>
                  </a:lnTo>
                  <a:lnTo>
                    <a:pt x="60" y="105"/>
                  </a:lnTo>
                  <a:lnTo>
                    <a:pt x="62" y="88"/>
                  </a:lnTo>
                  <a:lnTo>
                    <a:pt x="81" y="88"/>
                  </a:lnTo>
                  <a:lnTo>
                    <a:pt x="75" y="127"/>
                  </a:lnTo>
                  <a:lnTo>
                    <a:pt x="0" y="127"/>
                  </a:lnTo>
                  <a:lnTo>
                    <a:pt x="4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62F8DC58-50FB-4C46-B49E-A4D85ED85AF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42" y="3312"/>
              <a:ext cx="102" cy="127"/>
            </a:xfrm>
            <a:custGeom>
              <a:avLst/>
              <a:gdLst>
                <a:gd name="T0" fmla="*/ 41 w 102"/>
                <a:gd name="T1" fmla="*/ 127 h 127"/>
                <a:gd name="T2" fmla="*/ 0 w 102"/>
                <a:gd name="T3" fmla="*/ 127 h 127"/>
                <a:gd name="T4" fmla="*/ 4 w 102"/>
                <a:gd name="T5" fmla="*/ 105 h 127"/>
                <a:gd name="T6" fmla="*/ 12 w 102"/>
                <a:gd name="T7" fmla="*/ 105 h 127"/>
                <a:gd name="T8" fmla="*/ 48 w 102"/>
                <a:gd name="T9" fmla="*/ 23 h 127"/>
                <a:gd name="T10" fmla="*/ 35 w 102"/>
                <a:gd name="T11" fmla="*/ 23 h 127"/>
                <a:gd name="T12" fmla="*/ 39 w 102"/>
                <a:gd name="T13" fmla="*/ 0 h 127"/>
                <a:gd name="T14" fmla="*/ 100 w 102"/>
                <a:gd name="T15" fmla="*/ 0 h 127"/>
                <a:gd name="T16" fmla="*/ 95 w 102"/>
                <a:gd name="T17" fmla="*/ 23 h 127"/>
                <a:gd name="T18" fmla="*/ 85 w 102"/>
                <a:gd name="T19" fmla="*/ 23 h 127"/>
                <a:gd name="T20" fmla="*/ 91 w 102"/>
                <a:gd name="T21" fmla="*/ 105 h 127"/>
                <a:gd name="T22" fmla="*/ 102 w 102"/>
                <a:gd name="T23" fmla="*/ 105 h 127"/>
                <a:gd name="T24" fmla="*/ 98 w 102"/>
                <a:gd name="T25" fmla="*/ 127 h 127"/>
                <a:gd name="T26" fmla="*/ 58 w 102"/>
                <a:gd name="T27" fmla="*/ 127 h 127"/>
                <a:gd name="T28" fmla="*/ 62 w 102"/>
                <a:gd name="T29" fmla="*/ 105 h 127"/>
                <a:gd name="T30" fmla="*/ 73 w 102"/>
                <a:gd name="T31" fmla="*/ 105 h 127"/>
                <a:gd name="T32" fmla="*/ 71 w 102"/>
                <a:gd name="T33" fmla="*/ 86 h 127"/>
                <a:gd name="T34" fmla="*/ 39 w 102"/>
                <a:gd name="T35" fmla="*/ 86 h 127"/>
                <a:gd name="T36" fmla="*/ 33 w 102"/>
                <a:gd name="T37" fmla="*/ 105 h 127"/>
                <a:gd name="T38" fmla="*/ 44 w 102"/>
                <a:gd name="T39" fmla="*/ 105 h 127"/>
                <a:gd name="T40" fmla="*/ 41 w 102"/>
                <a:gd name="T41" fmla="*/ 127 h 127"/>
                <a:gd name="T42" fmla="*/ 48 w 102"/>
                <a:gd name="T43" fmla="*/ 67 h 127"/>
                <a:gd name="T44" fmla="*/ 71 w 102"/>
                <a:gd name="T45" fmla="*/ 67 h 127"/>
                <a:gd name="T46" fmla="*/ 66 w 102"/>
                <a:gd name="T47" fmla="*/ 21 h 127"/>
                <a:gd name="T48" fmla="*/ 48 w 102"/>
                <a:gd name="T49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2" h="127">
                  <a:moveTo>
                    <a:pt x="41" y="127"/>
                  </a:moveTo>
                  <a:lnTo>
                    <a:pt x="0" y="127"/>
                  </a:lnTo>
                  <a:lnTo>
                    <a:pt x="4" y="105"/>
                  </a:lnTo>
                  <a:lnTo>
                    <a:pt x="12" y="105"/>
                  </a:lnTo>
                  <a:lnTo>
                    <a:pt x="48" y="23"/>
                  </a:lnTo>
                  <a:lnTo>
                    <a:pt x="35" y="23"/>
                  </a:lnTo>
                  <a:lnTo>
                    <a:pt x="39" y="0"/>
                  </a:lnTo>
                  <a:lnTo>
                    <a:pt x="100" y="0"/>
                  </a:lnTo>
                  <a:lnTo>
                    <a:pt x="95" y="23"/>
                  </a:lnTo>
                  <a:lnTo>
                    <a:pt x="85" y="23"/>
                  </a:lnTo>
                  <a:lnTo>
                    <a:pt x="91" y="105"/>
                  </a:lnTo>
                  <a:lnTo>
                    <a:pt x="102" y="105"/>
                  </a:lnTo>
                  <a:lnTo>
                    <a:pt x="98" y="127"/>
                  </a:lnTo>
                  <a:lnTo>
                    <a:pt x="58" y="127"/>
                  </a:lnTo>
                  <a:lnTo>
                    <a:pt x="62" y="105"/>
                  </a:lnTo>
                  <a:lnTo>
                    <a:pt x="73" y="105"/>
                  </a:lnTo>
                  <a:lnTo>
                    <a:pt x="71" y="86"/>
                  </a:lnTo>
                  <a:lnTo>
                    <a:pt x="39" y="86"/>
                  </a:lnTo>
                  <a:lnTo>
                    <a:pt x="33" y="105"/>
                  </a:lnTo>
                  <a:lnTo>
                    <a:pt x="44" y="105"/>
                  </a:lnTo>
                  <a:lnTo>
                    <a:pt x="41" y="127"/>
                  </a:lnTo>
                  <a:close/>
                  <a:moveTo>
                    <a:pt x="48" y="67"/>
                  </a:moveTo>
                  <a:lnTo>
                    <a:pt x="71" y="67"/>
                  </a:lnTo>
                  <a:lnTo>
                    <a:pt x="66" y="21"/>
                  </a:lnTo>
                  <a:lnTo>
                    <a:pt x="48" y="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7CB6E2C5-9F3E-4686-A9D4-64D467EC089E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546" y="3312"/>
              <a:ext cx="91" cy="127"/>
            </a:xfrm>
            <a:custGeom>
              <a:avLst/>
              <a:gdLst>
                <a:gd name="T0" fmla="*/ 20 w 44"/>
                <a:gd name="T1" fmla="*/ 61 h 61"/>
                <a:gd name="T2" fmla="*/ 0 w 44"/>
                <a:gd name="T3" fmla="*/ 61 h 61"/>
                <a:gd name="T4" fmla="*/ 2 w 44"/>
                <a:gd name="T5" fmla="*/ 50 h 61"/>
                <a:gd name="T6" fmla="*/ 7 w 44"/>
                <a:gd name="T7" fmla="*/ 50 h 61"/>
                <a:gd name="T8" fmla="*/ 14 w 44"/>
                <a:gd name="T9" fmla="*/ 11 h 61"/>
                <a:gd name="T10" fmla="*/ 9 w 44"/>
                <a:gd name="T11" fmla="*/ 11 h 61"/>
                <a:gd name="T12" fmla="*/ 10 w 44"/>
                <a:gd name="T13" fmla="*/ 0 h 61"/>
                <a:gd name="T14" fmla="*/ 27 w 44"/>
                <a:gd name="T15" fmla="*/ 0 h 61"/>
                <a:gd name="T16" fmla="*/ 41 w 44"/>
                <a:gd name="T17" fmla="*/ 6 h 61"/>
                <a:gd name="T18" fmla="*/ 44 w 44"/>
                <a:gd name="T19" fmla="*/ 17 h 61"/>
                <a:gd name="T20" fmla="*/ 33 w 44"/>
                <a:gd name="T21" fmla="*/ 36 h 61"/>
                <a:gd name="T22" fmla="*/ 38 w 44"/>
                <a:gd name="T23" fmla="*/ 50 h 61"/>
                <a:gd name="T24" fmla="*/ 43 w 44"/>
                <a:gd name="T25" fmla="*/ 50 h 61"/>
                <a:gd name="T26" fmla="*/ 41 w 44"/>
                <a:gd name="T27" fmla="*/ 61 h 61"/>
                <a:gd name="T28" fmla="*/ 30 w 44"/>
                <a:gd name="T29" fmla="*/ 61 h 61"/>
                <a:gd name="T30" fmla="*/ 24 w 44"/>
                <a:gd name="T31" fmla="*/ 39 h 61"/>
                <a:gd name="T32" fmla="*/ 24 w 44"/>
                <a:gd name="T33" fmla="*/ 39 h 61"/>
                <a:gd name="T34" fmla="*/ 19 w 44"/>
                <a:gd name="T35" fmla="*/ 38 h 61"/>
                <a:gd name="T36" fmla="*/ 17 w 44"/>
                <a:gd name="T37" fmla="*/ 50 h 61"/>
                <a:gd name="T38" fmla="*/ 22 w 44"/>
                <a:gd name="T39" fmla="*/ 50 h 61"/>
                <a:gd name="T40" fmla="*/ 20 w 44"/>
                <a:gd name="T41" fmla="*/ 61 h 61"/>
                <a:gd name="T42" fmla="*/ 35 w 44"/>
                <a:gd name="T43" fmla="*/ 18 h 61"/>
                <a:gd name="T44" fmla="*/ 33 w 44"/>
                <a:gd name="T45" fmla="*/ 13 h 61"/>
                <a:gd name="T46" fmla="*/ 26 w 44"/>
                <a:gd name="T47" fmla="*/ 11 h 61"/>
                <a:gd name="T48" fmla="*/ 24 w 44"/>
                <a:gd name="T49" fmla="*/ 11 h 61"/>
                <a:gd name="T50" fmla="*/ 21 w 44"/>
                <a:gd name="T51" fmla="*/ 28 h 61"/>
                <a:gd name="T52" fmla="*/ 25 w 44"/>
                <a:gd name="T53" fmla="*/ 29 h 61"/>
                <a:gd name="T54" fmla="*/ 35 w 44"/>
                <a:gd name="T55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" h="61">
                  <a:moveTo>
                    <a:pt x="2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4" y="0"/>
                    <a:pt x="38" y="2"/>
                    <a:pt x="41" y="6"/>
                  </a:cubicBezTo>
                  <a:cubicBezTo>
                    <a:pt x="43" y="9"/>
                    <a:pt x="44" y="13"/>
                    <a:pt x="44" y="17"/>
                  </a:cubicBezTo>
                  <a:cubicBezTo>
                    <a:pt x="44" y="26"/>
                    <a:pt x="40" y="34"/>
                    <a:pt x="33" y="36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2" y="39"/>
                    <a:pt x="20" y="39"/>
                    <a:pt x="19" y="38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22" y="50"/>
                    <a:pt x="22" y="50"/>
                    <a:pt x="22" y="50"/>
                  </a:cubicBezTo>
                  <a:lnTo>
                    <a:pt x="20" y="61"/>
                  </a:lnTo>
                  <a:close/>
                  <a:moveTo>
                    <a:pt x="35" y="18"/>
                  </a:moveTo>
                  <a:cubicBezTo>
                    <a:pt x="35" y="16"/>
                    <a:pt x="34" y="14"/>
                    <a:pt x="33" y="13"/>
                  </a:cubicBezTo>
                  <a:cubicBezTo>
                    <a:pt x="32" y="11"/>
                    <a:pt x="29" y="11"/>
                    <a:pt x="26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9"/>
                    <a:pt x="23" y="29"/>
                    <a:pt x="25" y="29"/>
                  </a:cubicBezTo>
                  <a:cubicBezTo>
                    <a:pt x="31" y="29"/>
                    <a:pt x="35" y="24"/>
                    <a:pt x="35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842167B1-D685-424D-9B8C-ADC130774D7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641" y="3308"/>
              <a:ext cx="83" cy="134"/>
            </a:xfrm>
            <a:custGeom>
              <a:avLst/>
              <a:gdLst>
                <a:gd name="T0" fmla="*/ 0 w 40"/>
                <a:gd name="T1" fmla="*/ 49 h 64"/>
                <a:gd name="T2" fmla="*/ 6 w 40"/>
                <a:gd name="T3" fmla="*/ 40 h 64"/>
                <a:gd name="T4" fmla="*/ 12 w 40"/>
                <a:gd name="T5" fmla="*/ 47 h 64"/>
                <a:gd name="T6" fmla="*/ 11 w 40"/>
                <a:gd name="T7" fmla="*/ 51 h 64"/>
                <a:gd name="T8" fmla="*/ 18 w 40"/>
                <a:gd name="T9" fmla="*/ 54 h 64"/>
                <a:gd name="T10" fmla="*/ 25 w 40"/>
                <a:gd name="T11" fmla="*/ 47 h 64"/>
                <a:gd name="T12" fmla="*/ 17 w 40"/>
                <a:gd name="T13" fmla="*/ 37 h 64"/>
                <a:gd name="T14" fmla="*/ 7 w 40"/>
                <a:gd name="T15" fmla="*/ 19 h 64"/>
                <a:gd name="T16" fmla="*/ 24 w 40"/>
                <a:gd name="T17" fmla="*/ 0 h 64"/>
                <a:gd name="T18" fmla="*/ 40 w 40"/>
                <a:gd name="T19" fmla="*/ 15 h 64"/>
                <a:gd name="T20" fmla="*/ 34 w 40"/>
                <a:gd name="T21" fmla="*/ 23 h 64"/>
                <a:gd name="T22" fmla="*/ 29 w 40"/>
                <a:gd name="T23" fmla="*/ 17 h 64"/>
                <a:gd name="T24" fmla="*/ 29 w 40"/>
                <a:gd name="T25" fmla="*/ 13 h 64"/>
                <a:gd name="T26" fmla="*/ 24 w 40"/>
                <a:gd name="T27" fmla="*/ 11 h 64"/>
                <a:gd name="T28" fmla="*/ 17 w 40"/>
                <a:gd name="T29" fmla="*/ 18 h 64"/>
                <a:gd name="T30" fmla="*/ 25 w 40"/>
                <a:gd name="T31" fmla="*/ 28 h 64"/>
                <a:gd name="T32" fmla="*/ 35 w 40"/>
                <a:gd name="T33" fmla="*/ 46 h 64"/>
                <a:gd name="T34" fmla="*/ 18 w 40"/>
                <a:gd name="T35" fmla="*/ 64 h 64"/>
                <a:gd name="T36" fmla="*/ 0 w 40"/>
                <a:gd name="T37" fmla="*/ 4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64">
                  <a:moveTo>
                    <a:pt x="0" y="49"/>
                  </a:moveTo>
                  <a:cubicBezTo>
                    <a:pt x="0" y="43"/>
                    <a:pt x="3" y="40"/>
                    <a:pt x="6" y="40"/>
                  </a:cubicBezTo>
                  <a:cubicBezTo>
                    <a:pt x="9" y="40"/>
                    <a:pt x="12" y="43"/>
                    <a:pt x="12" y="47"/>
                  </a:cubicBezTo>
                  <a:cubicBezTo>
                    <a:pt x="12" y="48"/>
                    <a:pt x="11" y="50"/>
                    <a:pt x="11" y="51"/>
                  </a:cubicBezTo>
                  <a:cubicBezTo>
                    <a:pt x="12" y="53"/>
                    <a:pt x="15" y="54"/>
                    <a:pt x="18" y="54"/>
                  </a:cubicBezTo>
                  <a:cubicBezTo>
                    <a:pt x="23" y="54"/>
                    <a:pt x="25" y="51"/>
                    <a:pt x="25" y="47"/>
                  </a:cubicBezTo>
                  <a:cubicBezTo>
                    <a:pt x="25" y="43"/>
                    <a:pt x="23" y="41"/>
                    <a:pt x="17" y="37"/>
                  </a:cubicBezTo>
                  <a:cubicBezTo>
                    <a:pt x="11" y="33"/>
                    <a:pt x="7" y="27"/>
                    <a:pt x="7" y="19"/>
                  </a:cubicBezTo>
                  <a:cubicBezTo>
                    <a:pt x="7" y="8"/>
                    <a:pt x="13" y="0"/>
                    <a:pt x="24" y="0"/>
                  </a:cubicBezTo>
                  <a:cubicBezTo>
                    <a:pt x="34" y="0"/>
                    <a:pt x="40" y="8"/>
                    <a:pt x="40" y="15"/>
                  </a:cubicBezTo>
                  <a:cubicBezTo>
                    <a:pt x="40" y="20"/>
                    <a:pt x="37" y="23"/>
                    <a:pt x="34" y="23"/>
                  </a:cubicBezTo>
                  <a:cubicBezTo>
                    <a:pt x="31" y="23"/>
                    <a:pt x="29" y="20"/>
                    <a:pt x="29" y="17"/>
                  </a:cubicBezTo>
                  <a:cubicBezTo>
                    <a:pt x="29" y="15"/>
                    <a:pt x="29" y="14"/>
                    <a:pt x="29" y="13"/>
                  </a:cubicBezTo>
                  <a:cubicBezTo>
                    <a:pt x="28" y="12"/>
                    <a:pt x="26" y="11"/>
                    <a:pt x="24" y="11"/>
                  </a:cubicBezTo>
                  <a:cubicBezTo>
                    <a:pt x="19" y="11"/>
                    <a:pt x="17" y="14"/>
                    <a:pt x="17" y="18"/>
                  </a:cubicBezTo>
                  <a:cubicBezTo>
                    <a:pt x="17" y="22"/>
                    <a:pt x="19" y="24"/>
                    <a:pt x="25" y="28"/>
                  </a:cubicBezTo>
                  <a:cubicBezTo>
                    <a:pt x="31" y="32"/>
                    <a:pt x="35" y="37"/>
                    <a:pt x="35" y="46"/>
                  </a:cubicBezTo>
                  <a:cubicBezTo>
                    <a:pt x="35" y="56"/>
                    <a:pt x="29" y="64"/>
                    <a:pt x="18" y="64"/>
                  </a:cubicBezTo>
                  <a:cubicBezTo>
                    <a:pt x="8" y="64"/>
                    <a:pt x="0" y="58"/>
                    <a:pt x="0" y="4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7BCE82B7-24AC-401F-99EF-4517C4D0826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472" y="2589"/>
              <a:ext cx="690" cy="813"/>
            </a:xfrm>
            <a:custGeom>
              <a:avLst/>
              <a:gdLst>
                <a:gd name="T0" fmla="*/ 0 w 332"/>
                <a:gd name="T1" fmla="*/ 292 h 389"/>
                <a:gd name="T2" fmla="*/ 52 w 332"/>
                <a:gd name="T3" fmla="*/ 235 h 389"/>
                <a:gd name="T4" fmla="*/ 101 w 332"/>
                <a:gd name="T5" fmla="*/ 282 h 389"/>
                <a:gd name="T6" fmla="*/ 81 w 332"/>
                <a:gd name="T7" fmla="*/ 322 h 389"/>
                <a:gd name="T8" fmla="*/ 190 w 332"/>
                <a:gd name="T9" fmla="*/ 310 h 389"/>
                <a:gd name="T10" fmla="*/ 133 w 332"/>
                <a:gd name="T11" fmla="*/ 224 h 389"/>
                <a:gd name="T12" fmla="*/ 51 w 332"/>
                <a:gd name="T13" fmla="*/ 120 h 389"/>
                <a:gd name="T14" fmla="*/ 199 w 332"/>
                <a:gd name="T15" fmla="*/ 0 h 389"/>
                <a:gd name="T16" fmla="*/ 332 w 332"/>
                <a:gd name="T17" fmla="*/ 92 h 389"/>
                <a:gd name="T18" fmla="*/ 283 w 332"/>
                <a:gd name="T19" fmla="*/ 146 h 389"/>
                <a:gd name="T20" fmla="*/ 234 w 332"/>
                <a:gd name="T21" fmla="*/ 102 h 389"/>
                <a:gd name="T22" fmla="*/ 238 w 332"/>
                <a:gd name="T23" fmla="*/ 84 h 389"/>
                <a:gd name="T24" fmla="*/ 136 w 332"/>
                <a:gd name="T25" fmla="*/ 90 h 389"/>
                <a:gd name="T26" fmla="*/ 211 w 332"/>
                <a:gd name="T27" fmla="*/ 162 h 389"/>
                <a:gd name="T28" fmla="*/ 298 w 332"/>
                <a:gd name="T29" fmla="*/ 275 h 389"/>
                <a:gd name="T30" fmla="*/ 145 w 332"/>
                <a:gd name="T31" fmla="*/ 389 h 389"/>
                <a:gd name="T32" fmla="*/ 0 w 332"/>
                <a:gd name="T33" fmla="*/ 292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2" h="389">
                  <a:moveTo>
                    <a:pt x="0" y="292"/>
                  </a:moveTo>
                  <a:cubicBezTo>
                    <a:pt x="0" y="258"/>
                    <a:pt x="22" y="235"/>
                    <a:pt x="52" y="235"/>
                  </a:cubicBezTo>
                  <a:cubicBezTo>
                    <a:pt x="82" y="235"/>
                    <a:pt x="100" y="258"/>
                    <a:pt x="101" y="282"/>
                  </a:cubicBezTo>
                  <a:cubicBezTo>
                    <a:pt x="102" y="309"/>
                    <a:pt x="84" y="316"/>
                    <a:pt x="81" y="322"/>
                  </a:cubicBezTo>
                  <a:cubicBezTo>
                    <a:pt x="92" y="344"/>
                    <a:pt x="166" y="372"/>
                    <a:pt x="190" y="310"/>
                  </a:cubicBezTo>
                  <a:cubicBezTo>
                    <a:pt x="206" y="268"/>
                    <a:pt x="180" y="248"/>
                    <a:pt x="133" y="224"/>
                  </a:cubicBezTo>
                  <a:cubicBezTo>
                    <a:pt x="83" y="199"/>
                    <a:pt x="51" y="168"/>
                    <a:pt x="51" y="120"/>
                  </a:cubicBezTo>
                  <a:cubicBezTo>
                    <a:pt x="51" y="46"/>
                    <a:pt x="109" y="0"/>
                    <a:pt x="199" y="0"/>
                  </a:cubicBezTo>
                  <a:cubicBezTo>
                    <a:pt x="286" y="0"/>
                    <a:pt x="332" y="49"/>
                    <a:pt x="332" y="92"/>
                  </a:cubicBezTo>
                  <a:cubicBezTo>
                    <a:pt x="332" y="125"/>
                    <a:pt x="311" y="146"/>
                    <a:pt x="283" y="146"/>
                  </a:cubicBezTo>
                  <a:cubicBezTo>
                    <a:pt x="254" y="146"/>
                    <a:pt x="234" y="126"/>
                    <a:pt x="234" y="102"/>
                  </a:cubicBezTo>
                  <a:cubicBezTo>
                    <a:pt x="234" y="95"/>
                    <a:pt x="236" y="89"/>
                    <a:pt x="238" y="84"/>
                  </a:cubicBezTo>
                  <a:cubicBezTo>
                    <a:pt x="263" y="34"/>
                    <a:pt x="143" y="0"/>
                    <a:pt x="136" y="90"/>
                  </a:cubicBezTo>
                  <a:cubicBezTo>
                    <a:pt x="133" y="123"/>
                    <a:pt x="166" y="138"/>
                    <a:pt x="211" y="162"/>
                  </a:cubicBezTo>
                  <a:cubicBezTo>
                    <a:pt x="265" y="191"/>
                    <a:pt x="298" y="223"/>
                    <a:pt x="298" y="275"/>
                  </a:cubicBezTo>
                  <a:cubicBezTo>
                    <a:pt x="298" y="341"/>
                    <a:pt x="242" y="389"/>
                    <a:pt x="145" y="389"/>
                  </a:cubicBezTo>
                  <a:cubicBezTo>
                    <a:pt x="63" y="389"/>
                    <a:pt x="0" y="351"/>
                    <a:pt x="0" y="29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45A44370-09E2-4E19-ABE1-7040D2D8D2E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106" y="2846"/>
              <a:ext cx="590" cy="550"/>
            </a:xfrm>
            <a:custGeom>
              <a:avLst/>
              <a:gdLst>
                <a:gd name="T0" fmla="*/ 43 w 284"/>
                <a:gd name="T1" fmla="*/ 0 h 263"/>
                <a:gd name="T2" fmla="*/ 130 w 284"/>
                <a:gd name="T3" fmla="*/ 0 h 263"/>
                <a:gd name="T4" fmla="*/ 94 w 284"/>
                <a:gd name="T5" fmla="*/ 150 h 263"/>
                <a:gd name="T6" fmla="*/ 91 w 284"/>
                <a:gd name="T7" fmla="*/ 171 h 263"/>
                <a:gd name="T8" fmla="*/ 114 w 284"/>
                <a:gd name="T9" fmla="*/ 195 h 263"/>
                <a:gd name="T10" fmla="*/ 157 w 284"/>
                <a:gd name="T11" fmla="*/ 145 h 263"/>
                <a:gd name="T12" fmla="*/ 193 w 284"/>
                <a:gd name="T13" fmla="*/ 0 h 263"/>
                <a:gd name="T14" fmla="*/ 284 w 284"/>
                <a:gd name="T15" fmla="*/ 0 h 263"/>
                <a:gd name="T16" fmla="*/ 242 w 284"/>
                <a:gd name="T17" fmla="*/ 177 h 263"/>
                <a:gd name="T18" fmla="*/ 220 w 284"/>
                <a:gd name="T19" fmla="*/ 263 h 263"/>
                <a:gd name="T20" fmla="*/ 150 w 284"/>
                <a:gd name="T21" fmla="*/ 206 h 263"/>
                <a:gd name="T22" fmla="*/ 64 w 284"/>
                <a:gd name="T23" fmla="*/ 263 h 263"/>
                <a:gd name="T24" fmla="*/ 0 w 284"/>
                <a:gd name="T25" fmla="*/ 197 h 263"/>
                <a:gd name="T26" fmla="*/ 6 w 284"/>
                <a:gd name="T27" fmla="*/ 154 h 263"/>
                <a:gd name="T28" fmla="*/ 26 w 284"/>
                <a:gd name="T29" fmla="*/ 6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4" h="263">
                  <a:moveTo>
                    <a:pt x="43" y="0"/>
                  </a:moveTo>
                  <a:cubicBezTo>
                    <a:pt x="130" y="0"/>
                    <a:pt x="130" y="0"/>
                    <a:pt x="130" y="0"/>
                  </a:cubicBezTo>
                  <a:cubicBezTo>
                    <a:pt x="94" y="150"/>
                    <a:pt x="94" y="150"/>
                    <a:pt x="94" y="150"/>
                  </a:cubicBezTo>
                  <a:cubicBezTo>
                    <a:pt x="92" y="157"/>
                    <a:pt x="91" y="163"/>
                    <a:pt x="91" y="171"/>
                  </a:cubicBezTo>
                  <a:cubicBezTo>
                    <a:pt x="91" y="185"/>
                    <a:pt x="98" y="195"/>
                    <a:pt x="114" y="195"/>
                  </a:cubicBezTo>
                  <a:cubicBezTo>
                    <a:pt x="137" y="195"/>
                    <a:pt x="150" y="178"/>
                    <a:pt x="157" y="145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2" y="177"/>
                    <a:pt x="242" y="177"/>
                    <a:pt x="242" y="177"/>
                  </a:cubicBezTo>
                  <a:cubicBezTo>
                    <a:pt x="239" y="188"/>
                    <a:pt x="220" y="263"/>
                    <a:pt x="220" y="263"/>
                  </a:cubicBezTo>
                  <a:cubicBezTo>
                    <a:pt x="182" y="263"/>
                    <a:pt x="155" y="245"/>
                    <a:pt x="150" y="206"/>
                  </a:cubicBezTo>
                  <a:cubicBezTo>
                    <a:pt x="133" y="235"/>
                    <a:pt x="102" y="263"/>
                    <a:pt x="64" y="263"/>
                  </a:cubicBezTo>
                  <a:cubicBezTo>
                    <a:pt x="26" y="263"/>
                    <a:pt x="0" y="239"/>
                    <a:pt x="0" y="197"/>
                  </a:cubicBezTo>
                  <a:cubicBezTo>
                    <a:pt x="0" y="185"/>
                    <a:pt x="1" y="172"/>
                    <a:pt x="6" y="154"/>
                  </a:cubicBezTo>
                  <a:cubicBezTo>
                    <a:pt x="26" y="67"/>
                    <a:pt x="26" y="67"/>
                    <a:pt x="26" y="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1F349C84-CB02-4747-B2E3-AA6941DCABF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98" y="2840"/>
              <a:ext cx="902" cy="560"/>
            </a:xfrm>
            <a:custGeom>
              <a:avLst/>
              <a:gdLst>
                <a:gd name="T0" fmla="*/ 316 w 434"/>
                <a:gd name="T1" fmla="*/ 207 h 268"/>
                <a:gd name="T2" fmla="*/ 322 w 434"/>
                <a:gd name="T3" fmla="*/ 169 h 268"/>
                <a:gd name="T4" fmla="*/ 336 w 434"/>
                <a:gd name="T5" fmla="*/ 117 h 268"/>
                <a:gd name="T6" fmla="*/ 340 w 434"/>
                <a:gd name="T7" fmla="*/ 95 h 268"/>
                <a:gd name="T8" fmla="*/ 316 w 434"/>
                <a:gd name="T9" fmla="*/ 68 h 268"/>
                <a:gd name="T10" fmla="*/ 278 w 434"/>
                <a:gd name="T11" fmla="*/ 115 h 268"/>
                <a:gd name="T12" fmla="*/ 243 w 434"/>
                <a:gd name="T13" fmla="*/ 263 h 268"/>
                <a:gd name="T14" fmla="*/ 152 w 434"/>
                <a:gd name="T15" fmla="*/ 263 h 268"/>
                <a:gd name="T16" fmla="*/ 187 w 434"/>
                <a:gd name="T17" fmla="*/ 117 h 268"/>
                <a:gd name="T18" fmla="*/ 191 w 434"/>
                <a:gd name="T19" fmla="*/ 94 h 268"/>
                <a:gd name="T20" fmla="*/ 167 w 434"/>
                <a:gd name="T21" fmla="*/ 68 h 268"/>
                <a:gd name="T22" fmla="*/ 127 w 434"/>
                <a:gd name="T23" fmla="*/ 114 h 268"/>
                <a:gd name="T24" fmla="*/ 91 w 434"/>
                <a:gd name="T25" fmla="*/ 263 h 268"/>
                <a:gd name="T26" fmla="*/ 0 w 434"/>
                <a:gd name="T27" fmla="*/ 263 h 268"/>
                <a:gd name="T28" fmla="*/ 45 w 434"/>
                <a:gd name="T29" fmla="*/ 73 h 268"/>
                <a:gd name="T30" fmla="*/ 61 w 434"/>
                <a:gd name="T31" fmla="*/ 5 h 268"/>
                <a:gd name="T32" fmla="*/ 144 w 434"/>
                <a:gd name="T33" fmla="*/ 5 h 268"/>
                <a:gd name="T34" fmla="*/ 131 w 434"/>
                <a:gd name="T35" fmla="*/ 62 h 268"/>
                <a:gd name="T36" fmla="*/ 217 w 434"/>
                <a:gd name="T37" fmla="*/ 0 h 268"/>
                <a:gd name="T38" fmla="*/ 283 w 434"/>
                <a:gd name="T39" fmla="*/ 60 h 268"/>
                <a:gd name="T40" fmla="*/ 368 w 434"/>
                <a:gd name="T41" fmla="*/ 0 h 268"/>
                <a:gd name="T42" fmla="*/ 434 w 434"/>
                <a:gd name="T43" fmla="*/ 74 h 268"/>
                <a:gd name="T44" fmla="*/ 427 w 434"/>
                <a:gd name="T45" fmla="*/ 120 h 268"/>
                <a:gd name="T46" fmla="*/ 410 w 434"/>
                <a:gd name="T47" fmla="*/ 185 h 268"/>
                <a:gd name="T48" fmla="*/ 389 w 434"/>
                <a:gd name="T49" fmla="*/ 268 h 268"/>
                <a:gd name="T50" fmla="*/ 316 w 434"/>
                <a:gd name="T51" fmla="*/ 207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8">
                  <a:moveTo>
                    <a:pt x="316" y="207"/>
                  </a:moveTo>
                  <a:cubicBezTo>
                    <a:pt x="316" y="196"/>
                    <a:pt x="318" y="186"/>
                    <a:pt x="322" y="169"/>
                  </a:cubicBezTo>
                  <a:cubicBezTo>
                    <a:pt x="336" y="117"/>
                    <a:pt x="336" y="117"/>
                    <a:pt x="336" y="117"/>
                  </a:cubicBezTo>
                  <a:cubicBezTo>
                    <a:pt x="339" y="108"/>
                    <a:pt x="340" y="100"/>
                    <a:pt x="340" y="95"/>
                  </a:cubicBezTo>
                  <a:cubicBezTo>
                    <a:pt x="340" y="77"/>
                    <a:pt x="330" y="68"/>
                    <a:pt x="316" y="68"/>
                  </a:cubicBezTo>
                  <a:cubicBezTo>
                    <a:pt x="300" y="68"/>
                    <a:pt x="287" y="82"/>
                    <a:pt x="278" y="115"/>
                  </a:cubicBezTo>
                  <a:cubicBezTo>
                    <a:pt x="243" y="263"/>
                    <a:pt x="243" y="263"/>
                    <a:pt x="243" y="263"/>
                  </a:cubicBezTo>
                  <a:cubicBezTo>
                    <a:pt x="152" y="263"/>
                    <a:pt x="152" y="263"/>
                    <a:pt x="152" y="263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189" y="108"/>
                    <a:pt x="191" y="101"/>
                    <a:pt x="191" y="94"/>
                  </a:cubicBezTo>
                  <a:cubicBezTo>
                    <a:pt x="191" y="77"/>
                    <a:pt x="181" y="68"/>
                    <a:pt x="167" y="68"/>
                  </a:cubicBezTo>
                  <a:cubicBezTo>
                    <a:pt x="150" y="68"/>
                    <a:pt x="135" y="82"/>
                    <a:pt x="127" y="114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51" y="25"/>
                    <a:pt x="184" y="0"/>
                    <a:pt x="217" y="0"/>
                  </a:cubicBezTo>
                  <a:cubicBezTo>
                    <a:pt x="250" y="0"/>
                    <a:pt x="277" y="21"/>
                    <a:pt x="283" y="60"/>
                  </a:cubicBezTo>
                  <a:cubicBezTo>
                    <a:pt x="306" y="20"/>
                    <a:pt x="337" y="0"/>
                    <a:pt x="368" y="0"/>
                  </a:cubicBezTo>
                  <a:cubicBezTo>
                    <a:pt x="404" y="0"/>
                    <a:pt x="434" y="25"/>
                    <a:pt x="434" y="74"/>
                  </a:cubicBezTo>
                  <a:cubicBezTo>
                    <a:pt x="434" y="87"/>
                    <a:pt x="431" y="104"/>
                    <a:pt x="427" y="120"/>
                  </a:cubicBezTo>
                  <a:cubicBezTo>
                    <a:pt x="410" y="185"/>
                    <a:pt x="410" y="185"/>
                    <a:pt x="410" y="185"/>
                  </a:cubicBezTo>
                  <a:cubicBezTo>
                    <a:pt x="408" y="195"/>
                    <a:pt x="389" y="268"/>
                    <a:pt x="389" y="268"/>
                  </a:cubicBezTo>
                  <a:cubicBezTo>
                    <a:pt x="342" y="268"/>
                    <a:pt x="316" y="244"/>
                    <a:pt x="316" y="2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4A88F7A7-8541-4EAC-91BC-1A678A98A092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5331" y="2575"/>
              <a:ext cx="322" cy="819"/>
            </a:xfrm>
            <a:custGeom>
              <a:avLst/>
              <a:gdLst>
                <a:gd name="T0" fmla="*/ 0 w 155"/>
                <a:gd name="T1" fmla="*/ 331 h 392"/>
                <a:gd name="T2" fmla="*/ 5 w 155"/>
                <a:gd name="T3" fmla="*/ 293 h 392"/>
                <a:gd name="T4" fmla="*/ 27 w 155"/>
                <a:gd name="T5" fmla="*/ 209 h 392"/>
                <a:gd name="T6" fmla="*/ 44 w 155"/>
                <a:gd name="T7" fmla="*/ 141 h 392"/>
                <a:gd name="T8" fmla="*/ 137 w 155"/>
                <a:gd name="T9" fmla="*/ 141 h 392"/>
                <a:gd name="T10" fmla="*/ 94 w 155"/>
                <a:gd name="T11" fmla="*/ 306 h 392"/>
                <a:gd name="T12" fmla="*/ 73 w 155"/>
                <a:gd name="T13" fmla="*/ 392 h 392"/>
                <a:gd name="T14" fmla="*/ 0 w 155"/>
                <a:gd name="T15" fmla="*/ 331 h 392"/>
                <a:gd name="T16" fmla="*/ 42 w 155"/>
                <a:gd name="T17" fmla="*/ 54 h 392"/>
                <a:gd name="T18" fmla="*/ 98 w 155"/>
                <a:gd name="T19" fmla="*/ 0 h 392"/>
                <a:gd name="T20" fmla="*/ 155 w 155"/>
                <a:gd name="T21" fmla="*/ 54 h 392"/>
                <a:gd name="T22" fmla="*/ 98 w 155"/>
                <a:gd name="T23" fmla="*/ 109 h 392"/>
                <a:gd name="T24" fmla="*/ 42 w 155"/>
                <a:gd name="T25" fmla="*/ 5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392">
                  <a:moveTo>
                    <a:pt x="0" y="331"/>
                  </a:moveTo>
                  <a:cubicBezTo>
                    <a:pt x="0" y="320"/>
                    <a:pt x="1" y="310"/>
                    <a:pt x="5" y="293"/>
                  </a:cubicBezTo>
                  <a:cubicBezTo>
                    <a:pt x="27" y="209"/>
                    <a:pt x="27" y="209"/>
                    <a:pt x="27" y="209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94" y="306"/>
                    <a:pt x="94" y="306"/>
                    <a:pt x="94" y="306"/>
                  </a:cubicBezTo>
                  <a:cubicBezTo>
                    <a:pt x="91" y="318"/>
                    <a:pt x="73" y="392"/>
                    <a:pt x="73" y="392"/>
                  </a:cubicBezTo>
                  <a:cubicBezTo>
                    <a:pt x="25" y="392"/>
                    <a:pt x="0" y="369"/>
                    <a:pt x="0" y="331"/>
                  </a:cubicBezTo>
                  <a:moveTo>
                    <a:pt x="42" y="54"/>
                  </a:moveTo>
                  <a:cubicBezTo>
                    <a:pt x="42" y="23"/>
                    <a:pt x="66" y="0"/>
                    <a:pt x="98" y="0"/>
                  </a:cubicBezTo>
                  <a:cubicBezTo>
                    <a:pt x="130" y="0"/>
                    <a:pt x="155" y="23"/>
                    <a:pt x="155" y="54"/>
                  </a:cubicBezTo>
                  <a:cubicBezTo>
                    <a:pt x="155" y="85"/>
                    <a:pt x="130" y="109"/>
                    <a:pt x="98" y="109"/>
                  </a:cubicBezTo>
                  <a:cubicBezTo>
                    <a:pt x="66" y="109"/>
                    <a:pt x="42" y="85"/>
                    <a:pt x="42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52BBF9B1-BD99-476C-AE11-D6BFAD91ADD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72" y="2709"/>
              <a:ext cx="450" cy="693"/>
            </a:xfrm>
            <a:custGeom>
              <a:avLst/>
              <a:gdLst>
                <a:gd name="T0" fmla="*/ 87 w 217"/>
                <a:gd name="T1" fmla="*/ 332 h 332"/>
                <a:gd name="T2" fmla="*/ 14 w 217"/>
                <a:gd name="T3" fmla="*/ 269 h 332"/>
                <a:gd name="T4" fmla="*/ 21 w 217"/>
                <a:gd name="T5" fmla="*/ 227 h 332"/>
                <a:gd name="T6" fmla="*/ 43 w 217"/>
                <a:gd name="T7" fmla="*/ 148 h 332"/>
                <a:gd name="T8" fmla="*/ 0 w 217"/>
                <a:gd name="T9" fmla="*/ 148 h 332"/>
                <a:gd name="T10" fmla="*/ 16 w 217"/>
                <a:gd name="T11" fmla="*/ 77 h 332"/>
                <a:gd name="T12" fmla="*/ 58 w 217"/>
                <a:gd name="T13" fmla="*/ 76 h 332"/>
                <a:gd name="T14" fmla="*/ 70 w 217"/>
                <a:gd name="T15" fmla="*/ 32 h 332"/>
                <a:gd name="T16" fmla="*/ 166 w 217"/>
                <a:gd name="T17" fmla="*/ 0 h 332"/>
                <a:gd name="T18" fmla="*/ 147 w 217"/>
                <a:gd name="T19" fmla="*/ 80 h 332"/>
                <a:gd name="T20" fmla="*/ 217 w 217"/>
                <a:gd name="T21" fmla="*/ 80 h 332"/>
                <a:gd name="T22" fmla="*/ 201 w 217"/>
                <a:gd name="T23" fmla="*/ 148 h 332"/>
                <a:gd name="T24" fmla="*/ 130 w 217"/>
                <a:gd name="T25" fmla="*/ 148 h 332"/>
                <a:gd name="T26" fmla="*/ 87 w 217"/>
                <a:gd name="T2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7" h="332">
                  <a:moveTo>
                    <a:pt x="87" y="332"/>
                  </a:moveTo>
                  <a:cubicBezTo>
                    <a:pt x="45" y="332"/>
                    <a:pt x="14" y="313"/>
                    <a:pt x="14" y="269"/>
                  </a:cubicBezTo>
                  <a:cubicBezTo>
                    <a:pt x="14" y="258"/>
                    <a:pt x="17" y="247"/>
                    <a:pt x="21" y="227"/>
                  </a:cubicBezTo>
                  <a:cubicBezTo>
                    <a:pt x="43" y="148"/>
                    <a:pt x="43" y="148"/>
                    <a:pt x="43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130" y="148"/>
                    <a:pt x="130" y="148"/>
                    <a:pt x="130" y="148"/>
                  </a:cubicBezTo>
                  <a:lnTo>
                    <a:pt x="87" y="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52D00A9E-1BA0-4280-994A-9B221420615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529" y="3456"/>
              <a:ext cx="194" cy="199"/>
            </a:xfrm>
            <a:custGeom>
              <a:avLst/>
              <a:gdLst>
                <a:gd name="T0" fmla="*/ 0 w 93"/>
                <a:gd name="T1" fmla="*/ 78 h 95"/>
                <a:gd name="T2" fmla="*/ 11 w 93"/>
                <a:gd name="T3" fmla="*/ 78 h 95"/>
                <a:gd name="T4" fmla="*/ 11 w 93"/>
                <a:gd name="T5" fmla="*/ 17 h 95"/>
                <a:gd name="T6" fmla="*/ 0 w 93"/>
                <a:gd name="T7" fmla="*/ 17 h 95"/>
                <a:gd name="T8" fmla="*/ 0 w 93"/>
                <a:gd name="T9" fmla="*/ 0 h 95"/>
                <a:gd name="T10" fmla="*/ 38 w 93"/>
                <a:gd name="T11" fmla="*/ 0 h 95"/>
                <a:gd name="T12" fmla="*/ 93 w 93"/>
                <a:gd name="T13" fmla="*/ 47 h 95"/>
                <a:gd name="T14" fmla="*/ 36 w 93"/>
                <a:gd name="T15" fmla="*/ 95 h 95"/>
                <a:gd name="T16" fmla="*/ 0 w 93"/>
                <a:gd name="T17" fmla="*/ 95 h 95"/>
                <a:gd name="T18" fmla="*/ 0 w 93"/>
                <a:gd name="T19" fmla="*/ 78 h 95"/>
                <a:gd name="T20" fmla="*/ 39 w 93"/>
                <a:gd name="T21" fmla="*/ 78 h 95"/>
                <a:gd name="T22" fmla="*/ 72 w 93"/>
                <a:gd name="T23" fmla="*/ 47 h 95"/>
                <a:gd name="T24" fmla="*/ 38 w 93"/>
                <a:gd name="T25" fmla="*/ 17 h 95"/>
                <a:gd name="T26" fmla="*/ 31 w 93"/>
                <a:gd name="T27" fmla="*/ 17 h 95"/>
                <a:gd name="T28" fmla="*/ 31 w 93"/>
                <a:gd name="T29" fmla="*/ 78 h 95"/>
                <a:gd name="T30" fmla="*/ 39 w 93"/>
                <a:gd name="T31" fmla="*/ 7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95">
                  <a:moveTo>
                    <a:pt x="0" y="78"/>
                  </a:moveTo>
                  <a:cubicBezTo>
                    <a:pt x="11" y="78"/>
                    <a:pt x="11" y="78"/>
                    <a:pt x="11" y="78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73" y="0"/>
                    <a:pt x="93" y="18"/>
                    <a:pt x="93" y="47"/>
                  </a:cubicBezTo>
                  <a:cubicBezTo>
                    <a:pt x="93" y="75"/>
                    <a:pt x="74" y="95"/>
                    <a:pt x="36" y="95"/>
                  </a:cubicBezTo>
                  <a:cubicBezTo>
                    <a:pt x="0" y="95"/>
                    <a:pt x="0" y="95"/>
                    <a:pt x="0" y="95"/>
                  </a:cubicBezTo>
                  <a:lnTo>
                    <a:pt x="0" y="78"/>
                  </a:lnTo>
                  <a:close/>
                  <a:moveTo>
                    <a:pt x="39" y="78"/>
                  </a:moveTo>
                  <a:cubicBezTo>
                    <a:pt x="61" y="78"/>
                    <a:pt x="72" y="66"/>
                    <a:pt x="72" y="47"/>
                  </a:cubicBezTo>
                  <a:cubicBezTo>
                    <a:pt x="72" y="27"/>
                    <a:pt x="59" y="17"/>
                    <a:pt x="38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78"/>
                    <a:pt x="31" y="78"/>
                    <a:pt x="31" y="78"/>
                  </a:cubicBezTo>
                  <a:lnTo>
                    <a:pt x="39" y="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57C0498C-57B9-4264-AEBE-E8EBDB07362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737" y="3492"/>
              <a:ext cx="141" cy="200"/>
            </a:xfrm>
            <a:custGeom>
              <a:avLst/>
              <a:gdLst>
                <a:gd name="T0" fmla="*/ 4 w 68"/>
                <a:gd name="T1" fmla="*/ 85 h 96"/>
                <a:gd name="T2" fmla="*/ 0 w 68"/>
                <a:gd name="T3" fmla="*/ 75 h 96"/>
                <a:gd name="T4" fmla="*/ 12 w 68"/>
                <a:gd name="T5" fmla="*/ 63 h 96"/>
                <a:gd name="T6" fmla="*/ 23 w 68"/>
                <a:gd name="T7" fmla="*/ 73 h 96"/>
                <a:gd name="T8" fmla="*/ 21 w 68"/>
                <a:gd name="T9" fmla="*/ 78 h 96"/>
                <a:gd name="T10" fmla="*/ 33 w 68"/>
                <a:gd name="T11" fmla="*/ 81 h 96"/>
                <a:gd name="T12" fmla="*/ 49 w 68"/>
                <a:gd name="T13" fmla="*/ 68 h 96"/>
                <a:gd name="T14" fmla="*/ 42 w 68"/>
                <a:gd name="T15" fmla="*/ 57 h 96"/>
                <a:gd name="T16" fmla="*/ 28 w 68"/>
                <a:gd name="T17" fmla="*/ 54 h 96"/>
                <a:gd name="T18" fmla="*/ 23 w 68"/>
                <a:gd name="T19" fmla="*/ 54 h 96"/>
                <a:gd name="T20" fmla="*/ 23 w 68"/>
                <a:gd name="T21" fmla="*/ 39 h 96"/>
                <a:gd name="T22" fmla="*/ 28 w 68"/>
                <a:gd name="T23" fmla="*/ 39 h 96"/>
                <a:gd name="T24" fmla="*/ 42 w 68"/>
                <a:gd name="T25" fmla="*/ 36 h 96"/>
                <a:gd name="T26" fmla="*/ 48 w 68"/>
                <a:gd name="T27" fmla="*/ 26 h 96"/>
                <a:gd name="T28" fmla="*/ 34 w 68"/>
                <a:gd name="T29" fmla="*/ 15 h 96"/>
                <a:gd name="T30" fmla="*/ 24 w 68"/>
                <a:gd name="T31" fmla="*/ 17 h 96"/>
                <a:gd name="T32" fmla="*/ 25 w 68"/>
                <a:gd name="T33" fmla="*/ 22 h 96"/>
                <a:gd name="T34" fmla="*/ 15 w 68"/>
                <a:gd name="T35" fmla="*/ 33 h 96"/>
                <a:gd name="T36" fmla="*/ 4 w 68"/>
                <a:gd name="T37" fmla="*/ 21 h 96"/>
                <a:gd name="T38" fmla="*/ 9 w 68"/>
                <a:gd name="T39" fmla="*/ 8 h 96"/>
                <a:gd name="T40" fmla="*/ 35 w 68"/>
                <a:gd name="T41" fmla="*/ 0 h 96"/>
                <a:gd name="T42" fmla="*/ 67 w 68"/>
                <a:gd name="T43" fmla="*/ 25 h 96"/>
                <a:gd name="T44" fmla="*/ 57 w 68"/>
                <a:gd name="T45" fmla="*/ 42 h 96"/>
                <a:gd name="T46" fmla="*/ 48 w 68"/>
                <a:gd name="T47" fmla="*/ 46 h 96"/>
                <a:gd name="T48" fmla="*/ 58 w 68"/>
                <a:gd name="T49" fmla="*/ 51 h 96"/>
                <a:gd name="T50" fmla="*/ 68 w 68"/>
                <a:gd name="T51" fmla="*/ 69 h 96"/>
                <a:gd name="T52" fmla="*/ 33 w 68"/>
                <a:gd name="T53" fmla="*/ 96 h 96"/>
                <a:gd name="T54" fmla="*/ 4 w 68"/>
                <a:gd name="T55" fmla="*/ 8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96">
                  <a:moveTo>
                    <a:pt x="4" y="85"/>
                  </a:moveTo>
                  <a:cubicBezTo>
                    <a:pt x="2" y="82"/>
                    <a:pt x="0" y="78"/>
                    <a:pt x="0" y="75"/>
                  </a:cubicBezTo>
                  <a:cubicBezTo>
                    <a:pt x="0" y="68"/>
                    <a:pt x="5" y="63"/>
                    <a:pt x="12" y="63"/>
                  </a:cubicBezTo>
                  <a:cubicBezTo>
                    <a:pt x="18" y="63"/>
                    <a:pt x="23" y="68"/>
                    <a:pt x="23" y="73"/>
                  </a:cubicBezTo>
                  <a:cubicBezTo>
                    <a:pt x="23" y="75"/>
                    <a:pt x="22" y="77"/>
                    <a:pt x="21" y="78"/>
                  </a:cubicBezTo>
                  <a:cubicBezTo>
                    <a:pt x="25" y="80"/>
                    <a:pt x="28" y="81"/>
                    <a:pt x="33" y="81"/>
                  </a:cubicBezTo>
                  <a:cubicBezTo>
                    <a:pt x="42" y="81"/>
                    <a:pt x="49" y="76"/>
                    <a:pt x="49" y="68"/>
                  </a:cubicBezTo>
                  <a:cubicBezTo>
                    <a:pt x="49" y="63"/>
                    <a:pt x="47" y="59"/>
                    <a:pt x="42" y="57"/>
                  </a:cubicBezTo>
                  <a:cubicBezTo>
                    <a:pt x="39" y="55"/>
                    <a:pt x="34" y="54"/>
                    <a:pt x="2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4" y="39"/>
                    <a:pt x="38" y="38"/>
                    <a:pt x="42" y="36"/>
                  </a:cubicBezTo>
                  <a:cubicBezTo>
                    <a:pt x="45" y="34"/>
                    <a:pt x="48" y="31"/>
                    <a:pt x="48" y="26"/>
                  </a:cubicBezTo>
                  <a:cubicBezTo>
                    <a:pt x="48" y="19"/>
                    <a:pt x="41" y="15"/>
                    <a:pt x="34" y="15"/>
                  </a:cubicBezTo>
                  <a:cubicBezTo>
                    <a:pt x="29" y="15"/>
                    <a:pt x="26" y="16"/>
                    <a:pt x="24" y="17"/>
                  </a:cubicBezTo>
                  <a:cubicBezTo>
                    <a:pt x="25" y="19"/>
                    <a:pt x="25" y="20"/>
                    <a:pt x="25" y="22"/>
                  </a:cubicBezTo>
                  <a:cubicBezTo>
                    <a:pt x="25" y="28"/>
                    <a:pt x="20" y="33"/>
                    <a:pt x="15" y="33"/>
                  </a:cubicBezTo>
                  <a:cubicBezTo>
                    <a:pt x="8" y="33"/>
                    <a:pt x="4" y="28"/>
                    <a:pt x="4" y="21"/>
                  </a:cubicBezTo>
                  <a:cubicBezTo>
                    <a:pt x="4" y="17"/>
                    <a:pt x="5" y="12"/>
                    <a:pt x="9" y="8"/>
                  </a:cubicBezTo>
                  <a:cubicBezTo>
                    <a:pt x="14" y="3"/>
                    <a:pt x="22" y="0"/>
                    <a:pt x="35" y="0"/>
                  </a:cubicBezTo>
                  <a:cubicBezTo>
                    <a:pt x="54" y="0"/>
                    <a:pt x="67" y="11"/>
                    <a:pt x="67" y="25"/>
                  </a:cubicBezTo>
                  <a:cubicBezTo>
                    <a:pt x="67" y="32"/>
                    <a:pt x="63" y="38"/>
                    <a:pt x="57" y="42"/>
                  </a:cubicBezTo>
                  <a:cubicBezTo>
                    <a:pt x="55" y="44"/>
                    <a:pt x="51" y="46"/>
                    <a:pt x="48" y="46"/>
                  </a:cubicBezTo>
                  <a:cubicBezTo>
                    <a:pt x="51" y="47"/>
                    <a:pt x="55" y="49"/>
                    <a:pt x="58" y="51"/>
                  </a:cubicBezTo>
                  <a:cubicBezTo>
                    <a:pt x="64" y="55"/>
                    <a:pt x="68" y="61"/>
                    <a:pt x="68" y="69"/>
                  </a:cubicBezTo>
                  <a:cubicBezTo>
                    <a:pt x="68" y="86"/>
                    <a:pt x="54" y="96"/>
                    <a:pt x="33" y="96"/>
                  </a:cubicBezTo>
                  <a:cubicBezTo>
                    <a:pt x="20" y="96"/>
                    <a:pt x="9" y="91"/>
                    <a:pt x="4" y="8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EA36F901-B94E-4808-94CD-47E290B88247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897" y="3456"/>
              <a:ext cx="150" cy="201"/>
            </a:xfrm>
            <a:custGeom>
              <a:avLst/>
              <a:gdLst>
                <a:gd name="T0" fmla="*/ 37 w 72"/>
                <a:gd name="T1" fmla="*/ 96 h 96"/>
                <a:gd name="T2" fmla="*/ 11 w 72"/>
                <a:gd name="T3" fmla="*/ 86 h 96"/>
                <a:gd name="T4" fmla="*/ 0 w 72"/>
                <a:gd name="T5" fmla="*/ 53 h 96"/>
                <a:gd name="T6" fmla="*/ 41 w 72"/>
                <a:gd name="T7" fmla="*/ 0 h 96"/>
                <a:gd name="T8" fmla="*/ 63 w 72"/>
                <a:gd name="T9" fmla="*/ 8 h 96"/>
                <a:gd name="T10" fmla="*/ 68 w 72"/>
                <a:gd name="T11" fmla="*/ 18 h 96"/>
                <a:gd name="T12" fmla="*/ 56 w 72"/>
                <a:gd name="T13" fmla="*/ 30 h 96"/>
                <a:gd name="T14" fmla="*/ 45 w 72"/>
                <a:gd name="T15" fmla="*/ 19 h 96"/>
                <a:gd name="T16" fmla="*/ 46 w 72"/>
                <a:gd name="T17" fmla="*/ 16 h 96"/>
                <a:gd name="T18" fmla="*/ 40 w 72"/>
                <a:gd name="T19" fmla="*/ 16 h 96"/>
                <a:gd name="T20" fmla="*/ 19 w 72"/>
                <a:gd name="T21" fmla="*/ 47 h 96"/>
                <a:gd name="T22" fmla="*/ 41 w 72"/>
                <a:gd name="T23" fmla="*/ 36 h 96"/>
                <a:gd name="T24" fmla="*/ 72 w 72"/>
                <a:gd name="T25" fmla="*/ 65 h 96"/>
                <a:gd name="T26" fmla="*/ 37 w 72"/>
                <a:gd name="T27" fmla="*/ 96 h 96"/>
                <a:gd name="T28" fmla="*/ 53 w 72"/>
                <a:gd name="T29" fmla="*/ 65 h 96"/>
                <a:gd name="T30" fmla="*/ 37 w 72"/>
                <a:gd name="T31" fmla="*/ 50 h 96"/>
                <a:gd name="T32" fmla="*/ 20 w 72"/>
                <a:gd name="T33" fmla="*/ 66 h 96"/>
                <a:gd name="T34" fmla="*/ 25 w 72"/>
                <a:gd name="T35" fmla="*/ 76 h 96"/>
                <a:gd name="T36" fmla="*/ 36 w 72"/>
                <a:gd name="T37" fmla="*/ 81 h 96"/>
                <a:gd name="T38" fmla="*/ 53 w 72"/>
                <a:gd name="T39" fmla="*/ 6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96">
                  <a:moveTo>
                    <a:pt x="37" y="96"/>
                  </a:moveTo>
                  <a:cubicBezTo>
                    <a:pt x="26" y="96"/>
                    <a:pt x="18" y="93"/>
                    <a:pt x="11" y="86"/>
                  </a:cubicBezTo>
                  <a:cubicBezTo>
                    <a:pt x="4" y="79"/>
                    <a:pt x="0" y="68"/>
                    <a:pt x="0" y="53"/>
                  </a:cubicBezTo>
                  <a:cubicBezTo>
                    <a:pt x="0" y="19"/>
                    <a:pt x="17" y="0"/>
                    <a:pt x="41" y="0"/>
                  </a:cubicBezTo>
                  <a:cubicBezTo>
                    <a:pt x="50" y="0"/>
                    <a:pt x="58" y="3"/>
                    <a:pt x="63" y="8"/>
                  </a:cubicBezTo>
                  <a:cubicBezTo>
                    <a:pt x="66" y="11"/>
                    <a:pt x="68" y="14"/>
                    <a:pt x="68" y="18"/>
                  </a:cubicBezTo>
                  <a:cubicBezTo>
                    <a:pt x="68" y="25"/>
                    <a:pt x="63" y="30"/>
                    <a:pt x="56" y="30"/>
                  </a:cubicBezTo>
                  <a:cubicBezTo>
                    <a:pt x="50" y="30"/>
                    <a:pt x="45" y="25"/>
                    <a:pt x="45" y="19"/>
                  </a:cubicBezTo>
                  <a:cubicBezTo>
                    <a:pt x="45" y="18"/>
                    <a:pt x="45" y="17"/>
                    <a:pt x="46" y="16"/>
                  </a:cubicBezTo>
                  <a:cubicBezTo>
                    <a:pt x="44" y="16"/>
                    <a:pt x="42" y="16"/>
                    <a:pt x="40" y="16"/>
                  </a:cubicBezTo>
                  <a:cubicBezTo>
                    <a:pt x="30" y="16"/>
                    <a:pt x="19" y="26"/>
                    <a:pt x="19" y="47"/>
                  </a:cubicBezTo>
                  <a:cubicBezTo>
                    <a:pt x="22" y="41"/>
                    <a:pt x="31" y="36"/>
                    <a:pt x="41" y="36"/>
                  </a:cubicBezTo>
                  <a:cubicBezTo>
                    <a:pt x="59" y="36"/>
                    <a:pt x="72" y="48"/>
                    <a:pt x="72" y="65"/>
                  </a:cubicBezTo>
                  <a:cubicBezTo>
                    <a:pt x="72" y="83"/>
                    <a:pt x="57" y="96"/>
                    <a:pt x="37" y="96"/>
                  </a:cubicBezTo>
                  <a:moveTo>
                    <a:pt x="53" y="65"/>
                  </a:moveTo>
                  <a:cubicBezTo>
                    <a:pt x="53" y="57"/>
                    <a:pt x="47" y="50"/>
                    <a:pt x="37" y="50"/>
                  </a:cubicBezTo>
                  <a:cubicBezTo>
                    <a:pt x="27" y="50"/>
                    <a:pt x="20" y="57"/>
                    <a:pt x="20" y="66"/>
                  </a:cubicBezTo>
                  <a:cubicBezTo>
                    <a:pt x="20" y="70"/>
                    <a:pt x="22" y="73"/>
                    <a:pt x="25" y="76"/>
                  </a:cubicBezTo>
                  <a:cubicBezTo>
                    <a:pt x="28" y="79"/>
                    <a:pt x="32" y="81"/>
                    <a:pt x="36" y="81"/>
                  </a:cubicBezTo>
                  <a:cubicBezTo>
                    <a:pt x="46" y="81"/>
                    <a:pt x="53" y="74"/>
                    <a:pt x="53" y="6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4A0E67AB-4111-4426-9A28-C90574A6899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63" y="3494"/>
              <a:ext cx="140" cy="198"/>
            </a:xfrm>
            <a:custGeom>
              <a:avLst/>
              <a:gdLst>
                <a:gd name="T0" fmla="*/ 5 w 67"/>
                <a:gd name="T1" fmla="*/ 87 h 95"/>
                <a:gd name="T2" fmla="*/ 0 w 67"/>
                <a:gd name="T3" fmla="*/ 76 h 95"/>
                <a:gd name="T4" fmla="*/ 12 w 67"/>
                <a:gd name="T5" fmla="*/ 64 h 95"/>
                <a:gd name="T6" fmla="*/ 23 w 67"/>
                <a:gd name="T7" fmla="*/ 75 h 95"/>
                <a:gd name="T8" fmla="*/ 22 w 67"/>
                <a:gd name="T9" fmla="*/ 78 h 95"/>
                <a:gd name="T10" fmla="*/ 30 w 67"/>
                <a:gd name="T11" fmla="*/ 80 h 95"/>
                <a:gd name="T12" fmla="*/ 47 w 67"/>
                <a:gd name="T13" fmla="*/ 64 h 95"/>
                <a:gd name="T14" fmla="*/ 30 w 67"/>
                <a:gd name="T15" fmla="*/ 49 h 95"/>
                <a:gd name="T16" fmla="*/ 13 w 67"/>
                <a:gd name="T17" fmla="*/ 54 h 95"/>
                <a:gd name="T18" fmla="*/ 4 w 67"/>
                <a:gd name="T19" fmla="*/ 49 h 95"/>
                <a:gd name="T20" fmla="*/ 10 w 67"/>
                <a:gd name="T21" fmla="*/ 0 h 95"/>
                <a:gd name="T22" fmla="*/ 62 w 67"/>
                <a:gd name="T23" fmla="*/ 0 h 95"/>
                <a:gd name="T24" fmla="*/ 62 w 67"/>
                <a:gd name="T25" fmla="*/ 17 h 95"/>
                <a:gd name="T26" fmla="*/ 25 w 67"/>
                <a:gd name="T27" fmla="*/ 17 h 95"/>
                <a:gd name="T28" fmla="*/ 22 w 67"/>
                <a:gd name="T29" fmla="*/ 35 h 95"/>
                <a:gd name="T30" fmla="*/ 34 w 67"/>
                <a:gd name="T31" fmla="*/ 34 h 95"/>
                <a:gd name="T32" fmla="*/ 67 w 67"/>
                <a:gd name="T33" fmla="*/ 64 h 95"/>
                <a:gd name="T34" fmla="*/ 31 w 67"/>
                <a:gd name="T35" fmla="*/ 95 h 95"/>
                <a:gd name="T36" fmla="*/ 5 w 67"/>
                <a:gd name="T37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7" h="95">
                  <a:moveTo>
                    <a:pt x="5" y="87"/>
                  </a:moveTo>
                  <a:cubicBezTo>
                    <a:pt x="2" y="84"/>
                    <a:pt x="0" y="80"/>
                    <a:pt x="0" y="76"/>
                  </a:cubicBezTo>
                  <a:cubicBezTo>
                    <a:pt x="0" y="69"/>
                    <a:pt x="5" y="64"/>
                    <a:pt x="12" y="64"/>
                  </a:cubicBezTo>
                  <a:cubicBezTo>
                    <a:pt x="18" y="64"/>
                    <a:pt x="23" y="69"/>
                    <a:pt x="23" y="75"/>
                  </a:cubicBezTo>
                  <a:cubicBezTo>
                    <a:pt x="23" y="76"/>
                    <a:pt x="22" y="77"/>
                    <a:pt x="22" y="78"/>
                  </a:cubicBezTo>
                  <a:cubicBezTo>
                    <a:pt x="24" y="79"/>
                    <a:pt x="27" y="80"/>
                    <a:pt x="30" y="80"/>
                  </a:cubicBezTo>
                  <a:cubicBezTo>
                    <a:pt x="41" y="80"/>
                    <a:pt x="47" y="73"/>
                    <a:pt x="47" y="64"/>
                  </a:cubicBezTo>
                  <a:cubicBezTo>
                    <a:pt x="47" y="55"/>
                    <a:pt x="41" y="49"/>
                    <a:pt x="30" y="49"/>
                  </a:cubicBezTo>
                  <a:cubicBezTo>
                    <a:pt x="24" y="49"/>
                    <a:pt x="18" y="51"/>
                    <a:pt x="13" y="54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6" y="34"/>
                    <a:pt x="30" y="34"/>
                    <a:pt x="34" y="34"/>
                  </a:cubicBezTo>
                  <a:cubicBezTo>
                    <a:pt x="53" y="34"/>
                    <a:pt x="67" y="45"/>
                    <a:pt x="67" y="64"/>
                  </a:cubicBezTo>
                  <a:cubicBezTo>
                    <a:pt x="67" y="82"/>
                    <a:pt x="52" y="95"/>
                    <a:pt x="31" y="95"/>
                  </a:cubicBezTo>
                  <a:cubicBezTo>
                    <a:pt x="19" y="95"/>
                    <a:pt x="10" y="92"/>
                    <a:pt x="5" y="8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2FCC157E-D56C-46F8-95C7-03F1A7AFB8F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203" y="3454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0 w 96"/>
                <a:gd name="T9" fmla="*/ 17 h 97"/>
                <a:gd name="T10" fmla="*/ 30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5 w 96"/>
                <a:gd name="T27" fmla="*/ 17 h 97"/>
                <a:gd name="T28" fmla="*/ 85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85"/>
                    <a:pt x="70" y="97"/>
                    <a:pt x="48" y="97"/>
                  </a:cubicBezTo>
                  <a:cubicBezTo>
                    <a:pt x="25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694A22A7-C5DD-4814-B5A0-B4EF2C0CFDB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19" y="3450"/>
              <a:ext cx="184" cy="205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0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4 w 89"/>
                <a:gd name="T13" fmla="*/ 22 h 98"/>
                <a:gd name="T14" fmla="*/ 50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0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4" y="22"/>
                  </a:cubicBezTo>
                  <a:cubicBezTo>
                    <a:pt x="62" y="20"/>
                    <a:pt x="57" y="18"/>
                    <a:pt x="50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7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5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123" r="-1"/>
          <a:stretch/>
        </p:blipFill>
        <p:spPr>
          <a:xfrm>
            <a:off x="2492358" y="0"/>
            <a:ext cx="9944118" cy="6994525"/>
          </a:xfrm>
          <a:prstGeom prst="rect">
            <a:avLst/>
          </a:prstGeom>
        </p:spPr>
      </p:pic>
      <p:sp>
        <p:nvSpPr>
          <p:cNvPr id="21" name="Freeform: Shape 20"/>
          <p:cNvSpPr/>
          <p:nvPr userDrawn="1"/>
        </p:nvSpPr>
        <p:spPr bwMode="white">
          <a:xfrm>
            <a:off x="1346887" y="0"/>
            <a:ext cx="8552093" cy="6994525"/>
          </a:xfrm>
          <a:custGeom>
            <a:avLst/>
            <a:gdLst>
              <a:gd name="connsiteX0" fmla="*/ 0 w 8552093"/>
              <a:gd name="connsiteY0" fmla="*/ 0 h 6994525"/>
              <a:gd name="connsiteX1" fmla="*/ 1161599 w 8552093"/>
              <a:gd name="connsiteY1" fmla="*/ 0 h 6994525"/>
              <a:gd name="connsiteX2" fmla="*/ 2185416 w 8552093"/>
              <a:gd name="connsiteY2" fmla="*/ 0 h 6994525"/>
              <a:gd name="connsiteX3" fmla="*/ 3347015 w 8552093"/>
              <a:gd name="connsiteY3" fmla="*/ 0 h 6994525"/>
              <a:gd name="connsiteX4" fmla="*/ 5205078 w 8552093"/>
              <a:gd name="connsiteY4" fmla="*/ 0 h 6994525"/>
              <a:gd name="connsiteX5" fmla="*/ 6366677 w 8552093"/>
              <a:gd name="connsiteY5" fmla="*/ 0 h 6994525"/>
              <a:gd name="connsiteX6" fmla="*/ 7390494 w 8552093"/>
              <a:gd name="connsiteY6" fmla="*/ 0 h 6994525"/>
              <a:gd name="connsiteX7" fmla="*/ 8552093 w 8552093"/>
              <a:gd name="connsiteY7" fmla="*/ 0 h 6994525"/>
              <a:gd name="connsiteX8" fmla="*/ 7376495 w 8552093"/>
              <a:gd name="connsiteY8" fmla="*/ 5295265 h 6994525"/>
              <a:gd name="connsiteX9" fmla="*/ 7369354 w 8552093"/>
              <a:gd name="connsiteY9" fmla="*/ 5295265 h 6994525"/>
              <a:gd name="connsiteX10" fmla="*/ 6992103 w 8552093"/>
              <a:gd name="connsiteY10" fmla="*/ 6994525 h 6994525"/>
              <a:gd name="connsiteX11" fmla="*/ 1 w 8552093"/>
              <a:gd name="connsiteY11" fmla="*/ 6994525 h 6994525"/>
              <a:gd name="connsiteX12" fmla="*/ 1 w 8552093"/>
              <a:gd name="connsiteY12" fmla="*/ 1802194 h 6994525"/>
              <a:gd name="connsiteX13" fmla="*/ 0 w 8552093"/>
              <a:gd name="connsiteY13" fmla="*/ 1802194 h 6994525"/>
              <a:gd name="connsiteX14" fmla="*/ 0 w 8552093"/>
              <a:gd name="connsiteY14" fmla="*/ 0 h 699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552093" h="6994525">
                <a:moveTo>
                  <a:pt x="0" y="0"/>
                </a:moveTo>
                <a:lnTo>
                  <a:pt x="1161599" y="0"/>
                </a:lnTo>
                <a:lnTo>
                  <a:pt x="2185416" y="0"/>
                </a:lnTo>
                <a:lnTo>
                  <a:pt x="3347015" y="0"/>
                </a:lnTo>
                <a:lnTo>
                  <a:pt x="5205078" y="0"/>
                </a:lnTo>
                <a:lnTo>
                  <a:pt x="6366677" y="0"/>
                </a:lnTo>
                <a:lnTo>
                  <a:pt x="7390494" y="0"/>
                </a:lnTo>
                <a:lnTo>
                  <a:pt x="8552093" y="0"/>
                </a:lnTo>
                <a:lnTo>
                  <a:pt x="7376495" y="5295265"/>
                </a:lnTo>
                <a:lnTo>
                  <a:pt x="7369354" y="5295265"/>
                </a:lnTo>
                <a:lnTo>
                  <a:pt x="6992103" y="6994525"/>
                </a:lnTo>
                <a:lnTo>
                  <a:pt x="1" y="6994525"/>
                </a:lnTo>
                <a:lnTo>
                  <a:pt x="1" y="1802194"/>
                </a:lnTo>
                <a:lnTo>
                  <a:pt x="0" y="180219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11263"/>
            <a:ext cx="82296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l="12238" t="3316" b="14111"/>
          <a:stretch/>
        </p:blipFill>
        <p:spPr>
          <a:xfrm flipH="1">
            <a:off x="6654345" y="0"/>
            <a:ext cx="5782129" cy="6994525"/>
          </a:xfrm>
          <a:prstGeom prst="rect">
            <a:avLst/>
          </a:prstGeom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0920C88F-AAB2-4ADD-8600-A06AC4AB365C}"/>
              </a:ext>
            </a:extLst>
          </p:cNvPr>
          <p:cNvGrpSpPr>
            <a:grpSpLocks noChangeAspect="1"/>
          </p:cNvGrpSpPr>
          <p:nvPr userDrawn="1"/>
        </p:nvGrpSpPr>
        <p:grpSpPr bwMode="invGray">
          <a:xfrm>
            <a:off x="273050" y="483167"/>
            <a:ext cx="1536737" cy="352618"/>
            <a:chOff x="1525" y="2485"/>
            <a:chExt cx="5343" cy="1226"/>
          </a:xfrm>
        </p:grpSpPr>
        <p:sp>
          <p:nvSpPr>
            <p:cNvPr id="63" name="Freeform 5">
              <a:extLst>
                <a:ext uri="{FF2B5EF4-FFF2-40B4-BE49-F238E27FC236}">
                  <a16:creationId xmlns:a16="http://schemas.microsoft.com/office/drawing/2014/main" id="{D7E24CDB-BE2A-4F0A-A684-B1A66B04FCC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691" y="2736"/>
              <a:ext cx="708" cy="369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198 w 341"/>
                <a:gd name="T5" fmla="*/ 147 h 177"/>
                <a:gd name="T6" fmla="*/ 341 w 341"/>
                <a:gd name="T7" fmla="*/ 177 h 177"/>
                <a:gd name="T8" fmla="*/ 326 w 341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100" y="147"/>
                    <a:pt x="198" y="147"/>
                  </a:cubicBezTo>
                  <a:cubicBezTo>
                    <a:pt x="253" y="147"/>
                    <a:pt x="307" y="15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>
                <a:alpha val="51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190AE29A-FAAB-4A84-9B51-7D23872C4C1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783" y="2514"/>
              <a:ext cx="1085" cy="1103"/>
            </a:xfrm>
            <a:custGeom>
              <a:avLst/>
              <a:gdLst>
                <a:gd name="T0" fmla="*/ 260 w 522"/>
                <a:gd name="T1" fmla="*/ 0 h 528"/>
                <a:gd name="T2" fmla="*/ 76 w 522"/>
                <a:gd name="T3" fmla="*/ 78 h 528"/>
                <a:gd name="T4" fmla="*/ 0 w 522"/>
                <a:gd name="T5" fmla="*/ 264 h 528"/>
                <a:gd name="T6" fmla="*/ 76 w 522"/>
                <a:gd name="T7" fmla="*/ 451 h 528"/>
                <a:gd name="T8" fmla="*/ 260 w 522"/>
                <a:gd name="T9" fmla="*/ 528 h 528"/>
                <a:gd name="T10" fmla="*/ 444 w 522"/>
                <a:gd name="T11" fmla="*/ 451 h 528"/>
                <a:gd name="T12" fmla="*/ 520 w 522"/>
                <a:gd name="T13" fmla="*/ 264 h 528"/>
                <a:gd name="T14" fmla="*/ 522 w 522"/>
                <a:gd name="T15" fmla="*/ 264 h 528"/>
                <a:gd name="T16" fmla="*/ 522 w 522"/>
                <a:gd name="T17" fmla="*/ 264 h 528"/>
                <a:gd name="T18" fmla="*/ 520 w 522"/>
                <a:gd name="T19" fmla="*/ 264 h 528"/>
                <a:gd name="T20" fmla="*/ 444 w 522"/>
                <a:gd name="T21" fmla="*/ 78 h 528"/>
                <a:gd name="T22" fmla="*/ 260 w 522"/>
                <a:gd name="T23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2" h="528">
                  <a:moveTo>
                    <a:pt x="260" y="0"/>
                  </a:moveTo>
                  <a:cubicBezTo>
                    <a:pt x="188" y="0"/>
                    <a:pt x="123" y="30"/>
                    <a:pt x="76" y="78"/>
                  </a:cubicBezTo>
                  <a:cubicBezTo>
                    <a:pt x="29" y="125"/>
                    <a:pt x="0" y="191"/>
                    <a:pt x="0" y="264"/>
                  </a:cubicBezTo>
                  <a:cubicBezTo>
                    <a:pt x="0" y="337"/>
                    <a:pt x="29" y="403"/>
                    <a:pt x="76" y="451"/>
                  </a:cubicBezTo>
                  <a:cubicBezTo>
                    <a:pt x="123" y="499"/>
                    <a:pt x="188" y="528"/>
                    <a:pt x="260" y="528"/>
                  </a:cubicBezTo>
                  <a:cubicBezTo>
                    <a:pt x="332" y="528"/>
                    <a:pt x="397" y="499"/>
                    <a:pt x="444" y="451"/>
                  </a:cubicBezTo>
                  <a:cubicBezTo>
                    <a:pt x="491" y="403"/>
                    <a:pt x="520" y="337"/>
                    <a:pt x="520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0" y="264"/>
                    <a:pt x="520" y="264"/>
                    <a:pt x="520" y="264"/>
                  </a:cubicBezTo>
                  <a:cubicBezTo>
                    <a:pt x="520" y="191"/>
                    <a:pt x="491" y="125"/>
                    <a:pt x="444" y="78"/>
                  </a:cubicBezTo>
                  <a:cubicBezTo>
                    <a:pt x="397" y="30"/>
                    <a:pt x="332" y="0"/>
                    <a:pt x="260" y="0"/>
                  </a:cubicBezTo>
                </a:path>
              </a:pathLst>
            </a:custGeom>
            <a:solidFill>
              <a:srgbClr val="F8F8F8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8">
              <a:extLst>
                <a:ext uri="{FF2B5EF4-FFF2-40B4-BE49-F238E27FC236}">
                  <a16:creationId xmlns:a16="http://schemas.microsoft.com/office/drawing/2014/main" id="{5094D0FD-EEBE-411B-A391-3C4A5D53572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41" y="2846"/>
              <a:ext cx="902" cy="550"/>
            </a:xfrm>
            <a:custGeom>
              <a:avLst/>
              <a:gdLst>
                <a:gd name="T0" fmla="*/ 316 w 434"/>
                <a:gd name="T1" fmla="*/ 202 h 263"/>
                <a:gd name="T2" fmla="*/ 322 w 434"/>
                <a:gd name="T3" fmla="*/ 157 h 263"/>
                <a:gd name="T4" fmla="*/ 336 w 434"/>
                <a:gd name="T5" fmla="*/ 116 h 263"/>
                <a:gd name="T6" fmla="*/ 340 w 434"/>
                <a:gd name="T7" fmla="*/ 94 h 263"/>
                <a:gd name="T8" fmla="*/ 316 w 434"/>
                <a:gd name="T9" fmla="*/ 67 h 263"/>
                <a:gd name="T10" fmla="*/ 278 w 434"/>
                <a:gd name="T11" fmla="*/ 114 h 263"/>
                <a:gd name="T12" fmla="*/ 243 w 434"/>
                <a:gd name="T13" fmla="*/ 262 h 263"/>
                <a:gd name="T14" fmla="*/ 152 w 434"/>
                <a:gd name="T15" fmla="*/ 262 h 263"/>
                <a:gd name="T16" fmla="*/ 187 w 434"/>
                <a:gd name="T17" fmla="*/ 116 h 263"/>
                <a:gd name="T18" fmla="*/ 191 w 434"/>
                <a:gd name="T19" fmla="*/ 93 h 263"/>
                <a:gd name="T20" fmla="*/ 167 w 434"/>
                <a:gd name="T21" fmla="*/ 67 h 263"/>
                <a:gd name="T22" fmla="*/ 127 w 434"/>
                <a:gd name="T23" fmla="*/ 114 h 263"/>
                <a:gd name="T24" fmla="*/ 91 w 434"/>
                <a:gd name="T25" fmla="*/ 262 h 263"/>
                <a:gd name="T26" fmla="*/ 0 w 434"/>
                <a:gd name="T27" fmla="*/ 262 h 263"/>
                <a:gd name="T28" fmla="*/ 45 w 434"/>
                <a:gd name="T29" fmla="*/ 72 h 263"/>
                <a:gd name="T30" fmla="*/ 61 w 434"/>
                <a:gd name="T31" fmla="*/ 4 h 263"/>
                <a:gd name="T32" fmla="*/ 144 w 434"/>
                <a:gd name="T33" fmla="*/ 4 h 263"/>
                <a:gd name="T34" fmla="*/ 131 w 434"/>
                <a:gd name="T35" fmla="*/ 61 h 263"/>
                <a:gd name="T36" fmla="*/ 217 w 434"/>
                <a:gd name="T37" fmla="*/ 0 h 263"/>
                <a:gd name="T38" fmla="*/ 283 w 434"/>
                <a:gd name="T39" fmla="*/ 59 h 263"/>
                <a:gd name="T40" fmla="*/ 368 w 434"/>
                <a:gd name="T41" fmla="*/ 0 h 263"/>
                <a:gd name="T42" fmla="*/ 434 w 434"/>
                <a:gd name="T43" fmla="*/ 73 h 263"/>
                <a:gd name="T44" fmla="*/ 427 w 434"/>
                <a:gd name="T45" fmla="*/ 119 h 263"/>
                <a:gd name="T46" fmla="*/ 410 w 434"/>
                <a:gd name="T47" fmla="*/ 172 h 263"/>
                <a:gd name="T48" fmla="*/ 386 w 434"/>
                <a:gd name="T49" fmla="*/ 263 h 263"/>
                <a:gd name="T50" fmla="*/ 316 w 434"/>
                <a:gd name="T51" fmla="*/ 20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3">
                  <a:moveTo>
                    <a:pt x="316" y="202"/>
                  </a:moveTo>
                  <a:cubicBezTo>
                    <a:pt x="316" y="192"/>
                    <a:pt x="318" y="173"/>
                    <a:pt x="322" y="157"/>
                  </a:cubicBezTo>
                  <a:cubicBezTo>
                    <a:pt x="336" y="116"/>
                    <a:pt x="336" y="116"/>
                    <a:pt x="336" y="116"/>
                  </a:cubicBezTo>
                  <a:cubicBezTo>
                    <a:pt x="339" y="107"/>
                    <a:pt x="340" y="100"/>
                    <a:pt x="340" y="94"/>
                  </a:cubicBezTo>
                  <a:cubicBezTo>
                    <a:pt x="340" y="76"/>
                    <a:pt x="330" y="67"/>
                    <a:pt x="316" y="67"/>
                  </a:cubicBezTo>
                  <a:cubicBezTo>
                    <a:pt x="300" y="67"/>
                    <a:pt x="287" y="81"/>
                    <a:pt x="278" y="114"/>
                  </a:cubicBezTo>
                  <a:cubicBezTo>
                    <a:pt x="243" y="262"/>
                    <a:pt x="243" y="262"/>
                    <a:pt x="243" y="262"/>
                  </a:cubicBezTo>
                  <a:cubicBezTo>
                    <a:pt x="152" y="262"/>
                    <a:pt x="152" y="262"/>
                    <a:pt x="152" y="262"/>
                  </a:cubicBezTo>
                  <a:cubicBezTo>
                    <a:pt x="187" y="116"/>
                    <a:pt x="187" y="116"/>
                    <a:pt x="187" y="116"/>
                  </a:cubicBezTo>
                  <a:cubicBezTo>
                    <a:pt x="189" y="107"/>
                    <a:pt x="191" y="100"/>
                    <a:pt x="191" y="93"/>
                  </a:cubicBezTo>
                  <a:cubicBezTo>
                    <a:pt x="191" y="76"/>
                    <a:pt x="182" y="67"/>
                    <a:pt x="167" y="67"/>
                  </a:cubicBezTo>
                  <a:cubicBezTo>
                    <a:pt x="150" y="67"/>
                    <a:pt x="135" y="81"/>
                    <a:pt x="127" y="114"/>
                  </a:cubicBezTo>
                  <a:cubicBezTo>
                    <a:pt x="91" y="262"/>
                    <a:pt x="91" y="262"/>
                    <a:pt x="91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52" y="24"/>
                    <a:pt x="184" y="0"/>
                    <a:pt x="217" y="0"/>
                  </a:cubicBezTo>
                  <a:cubicBezTo>
                    <a:pt x="250" y="0"/>
                    <a:pt x="277" y="20"/>
                    <a:pt x="283" y="59"/>
                  </a:cubicBezTo>
                  <a:cubicBezTo>
                    <a:pt x="306" y="19"/>
                    <a:pt x="338" y="0"/>
                    <a:pt x="368" y="0"/>
                  </a:cubicBezTo>
                  <a:cubicBezTo>
                    <a:pt x="404" y="0"/>
                    <a:pt x="434" y="24"/>
                    <a:pt x="434" y="73"/>
                  </a:cubicBezTo>
                  <a:cubicBezTo>
                    <a:pt x="434" y="86"/>
                    <a:pt x="431" y="103"/>
                    <a:pt x="427" y="119"/>
                  </a:cubicBezTo>
                  <a:cubicBezTo>
                    <a:pt x="410" y="172"/>
                    <a:pt x="410" y="172"/>
                    <a:pt x="410" y="172"/>
                  </a:cubicBezTo>
                  <a:cubicBezTo>
                    <a:pt x="408" y="182"/>
                    <a:pt x="386" y="263"/>
                    <a:pt x="386" y="263"/>
                  </a:cubicBezTo>
                  <a:cubicBezTo>
                    <a:pt x="338" y="263"/>
                    <a:pt x="316" y="240"/>
                    <a:pt x="316" y="20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9">
              <a:extLst>
                <a:ext uri="{FF2B5EF4-FFF2-40B4-BE49-F238E27FC236}">
                  <a16:creationId xmlns:a16="http://schemas.microsoft.com/office/drawing/2014/main" id="{E90BBB2A-5E4E-4BD1-8781-A2A59457ECD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0">
              <a:extLst>
                <a:ext uri="{FF2B5EF4-FFF2-40B4-BE49-F238E27FC236}">
                  <a16:creationId xmlns:a16="http://schemas.microsoft.com/office/drawing/2014/main" id="{B6640200-684F-4149-8E90-38B7C9BA9E5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1">
              <a:extLst>
                <a:ext uri="{FF2B5EF4-FFF2-40B4-BE49-F238E27FC236}">
                  <a16:creationId xmlns:a16="http://schemas.microsoft.com/office/drawing/2014/main" id="{22875CD2-9E45-42C2-9B34-6B118C23F26B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2">
              <a:extLst>
                <a:ext uri="{FF2B5EF4-FFF2-40B4-BE49-F238E27FC236}">
                  <a16:creationId xmlns:a16="http://schemas.microsoft.com/office/drawing/2014/main" id="{A0741769-06FB-4FF2-A961-E086E4931980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close/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3">
              <a:extLst>
                <a:ext uri="{FF2B5EF4-FFF2-40B4-BE49-F238E27FC236}">
                  <a16:creationId xmlns:a16="http://schemas.microsoft.com/office/drawing/2014/main" id="{E4CC16FD-0BBC-4C36-8443-FDE5ECC455D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4">
              <a:extLst>
                <a:ext uri="{FF2B5EF4-FFF2-40B4-BE49-F238E27FC236}">
                  <a16:creationId xmlns:a16="http://schemas.microsoft.com/office/drawing/2014/main" id="{FF18069E-ED9F-457A-B082-C69681C08F2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5">
              <a:extLst>
                <a:ext uri="{FF2B5EF4-FFF2-40B4-BE49-F238E27FC236}">
                  <a16:creationId xmlns:a16="http://schemas.microsoft.com/office/drawing/2014/main" id="{CDCAB51C-52CA-4DFA-A75E-7931A2F40EC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6">
              <a:extLst>
                <a:ext uri="{FF2B5EF4-FFF2-40B4-BE49-F238E27FC236}">
                  <a16:creationId xmlns:a16="http://schemas.microsoft.com/office/drawing/2014/main" id="{980582EE-9BEE-42A1-B282-FB3679103A8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7">
              <a:extLst>
                <a:ext uri="{FF2B5EF4-FFF2-40B4-BE49-F238E27FC236}">
                  <a16:creationId xmlns:a16="http://schemas.microsoft.com/office/drawing/2014/main" id="{A884D63C-0F98-4481-B7A2-6F42F6542C3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8">
              <a:extLst>
                <a:ext uri="{FF2B5EF4-FFF2-40B4-BE49-F238E27FC236}">
                  <a16:creationId xmlns:a16="http://schemas.microsoft.com/office/drawing/2014/main" id="{20E46545-BBBB-4AF7-AA08-560FE1CC604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9">
              <a:extLst>
                <a:ext uri="{FF2B5EF4-FFF2-40B4-BE49-F238E27FC236}">
                  <a16:creationId xmlns:a16="http://schemas.microsoft.com/office/drawing/2014/main" id="{7CAC6D6B-BF30-4BD7-8887-84D75251485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20">
              <a:extLst>
                <a:ext uri="{FF2B5EF4-FFF2-40B4-BE49-F238E27FC236}">
                  <a16:creationId xmlns:a16="http://schemas.microsoft.com/office/drawing/2014/main" id="{F958A2A6-6C49-4433-BFD9-410297232711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21">
              <a:extLst>
                <a:ext uri="{FF2B5EF4-FFF2-40B4-BE49-F238E27FC236}">
                  <a16:creationId xmlns:a16="http://schemas.microsoft.com/office/drawing/2014/main" id="{9F1F7A40-5B9B-4235-A02F-803F9B1F674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08C95D5F-91A8-4AC5-9A83-988D3576B24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23">
              <a:extLst>
                <a:ext uri="{FF2B5EF4-FFF2-40B4-BE49-F238E27FC236}">
                  <a16:creationId xmlns:a16="http://schemas.microsoft.com/office/drawing/2014/main" id="{DA833DF7-81CD-44CF-B733-15C7DD10448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24">
              <a:extLst>
                <a:ext uri="{FF2B5EF4-FFF2-40B4-BE49-F238E27FC236}">
                  <a16:creationId xmlns:a16="http://schemas.microsoft.com/office/drawing/2014/main" id="{6DE43B7B-A11B-4B2B-85C1-0704CF68DCC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25">
              <a:extLst>
                <a:ext uri="{FF2B5EF4-FFF2-40B4-BE49-F238E27FC236}">
                  <a16:creationId xmlns:a16="http://schemas.microsoft.com/office/drawing/2014/main" id="{A3DB0BB0-488A-4515-BB3B-87A769157AC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26">
              <a:extLst>
                <a:ext uri="{FF2B5EF4-FFF2-40B4-BE49-F238E27FC236}">
                  <a16:creationId xmlns:a16="http://schemas.microsoft.com/office/drawing/2014/main" id="{ECA787A2-55EB-4D11-947F-CD3E10AD31B2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27">
              <a:extLst>
                <a:ext uri="{FF2B5EF4-FFF2-40B4-BE49-F238E27FC236}">
                  <a16:creationId xmlns:a16="http://schemas.microsoft.com/office/drawing/2014/main" id="{F5872C0D-486A-4EB5-BEB4-339D588960F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28">
              <a:extLst>
                <a:ext uri="{FF2B5EF4-FFF2-40B4-BE49-F238E27FC236}">
                  <a16:creationId xmlns:a16="http://schemas.microsoft.com/office/drawing/2014/main" id="{EC0BD02B-CD78-4AF9-9F9A-A47EC9EC5AB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29">
              <a:extLst>
                <a:ext uri="{FF2B5EF4-FFF2-40B4-BE49-F238E27FC236}">
                  <a16:creationId xmlns:a16="http://schemas.microsoft.com/office/drawing/2014/main" id="{7B8385A6-B580-4D4D-84DE-DE3CE45CA42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E0013B77-C199-4C90-BF69-B6BC49A4DBB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close/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31">
              <a:extLst>
                <a:ext uri="{FF2B5EF4-FFF2-40B4-BE49-F238E27FC236}">
                  <a16:creationId xmlns:a16="http://schemas.microsoft.com/office/drawing/2014/main" id="{C4CE55D4-C28A-4B9A-BCB1-B0208824673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32">
              <a:extLst>
                <a:ext uri="{FF2B5EF4-FFF2-40B4-BE49-F238E27FC236}">
                  <a16:creationId xmlns:a16="http://schemas.microsoft.com/office/drawing/2014/main" id="{FC1E577C-67C3-4959-9E79-115B884BC09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33">
              <a:extLst>
                <a:ext uri="{FF2B5EF4-FFF2-40B4-BE49-F238E27FC236}">
                  <a16:creationId xmlns:a16="http://schemas.microsoft.com/office/drawing/2014/main" id="{EDF54C71-CA36-45DD-BADE-42F603DFC90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34">
              <a:extLst>
                <a:ext uri="{FF2B5EF4-FFF2-40B4-BE49-F238E27FC236}">
                  <a16:creationId xmlns:a16="http://schemas.microsoft.com/office/drawing/2014/main" id="{DE8681BE-BD62-480B-B2F4-3EA28FD7C4B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35">
              <a:extLst>
                <a:ext uri="{FF2B5EF4-FFF2-40B4-BE49-F238E27FC236}">
                  <a16:creationId xmlns:a16="http://schemas.microsoft.com/office/drawing/2014/main" id="{587696D9-FA0C-4DAE-9B2A-AE210AD8ABB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525" y="2725"/>
              <a:ext cx="708" cy="370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341 w 341"/>
                <a:gd name="T5" fmla="*/ 177 h 177"/>
                <a:gd name="T6" fmla="*/ 326 w 341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244" y="11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Rectangle 36">
              <a:extLst>
                <a:ext uri="{FF2B5EF4-FFF2-40B4-BE49-F238E27FC236}">
                  <a16:creationId xmlns:a16="http://schemas.microsoft.com/office/drawing/2014/main" id="{0A586578-6829-4D6D-B987-05A4D27DDCFF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4649" y="3429"/>
              <a:ext cx="15" cy="2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37">
              <a:extLst>
                <a:ext uri="{FF2B5EF4-FFF2-40B4-BE49-F238E27FC236}">
                  <a16:creationId xmlns:a16="http://schemas.microsoft.com/office/drawing/2014/main" id="{BBDBA4EC-A75C-44A5-AE74-3B7CF68D9EB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07" y="3448"/>
              <a:ext cx="187" cy="207"/>
            </a:xfrm>
            <a:custGeom>
              <a:avLst/>
              <a:gdLst>
                <a:gd name="T0" fmla="*/ 50 w 90"/>
                <a:gd name="T1" fmla="*/ 99 h 99"/>
                <a:gd name="T2" fmla="*/ 0 w 90"/>
                <a:gd name="T3" fmla="*/ 50 h 99"/>
                <a:gd name="T4" fmla="*/ 51 w 90"/>
                <a:gd name="T5" fmla="*/ 0 h 99"/>
                <a:gd name="T6" fmla="*/ 88 w 90"/>
                <a:gd name="T7" fmla="*/ 24 h 99"/>
                <a:gd name="T8" fmla="*/ 76 w 90"/>
                <a:gd name="T9" fmla="*/ 37 h 99"/>
                <a:gd name="T10" fmla="*/ 64 w 90"/>
                <a:gd name="T11" fmla="*/ 25 h 99"/>
                <a:gd name="T12" fmla="*/ 65 w 90"/>
                <a:gd name="T13" fmla="*/ 21 h 99"/>
                <a:gd name="T14" fmla="*/ 51 w 90"/>
                <a:gd name="T15" fmla="*/ 18 h 99"/>
                <a:gd name="T16" fmla="*/ 21 w 90"/>
                <a:gd name="T17" fmla="*/ 49 h 99"/>
                <a:gd name="T18" fmla="*/ 51 w 90"/>
                <a:gd name="T19" fmla="*/ 80 h 99"/>
                <a:gd name="T20" fmla="*/ 78 w 90"/>
                <a:gd name="T21" fmla="*/ 68 h 99"/>
                <a:gd name="T22" fmla="*/ 90 w 90"/>
                <a:gd name="T23" fmla="*/ 82 h 99"/>
                <a:gd name="T24" fmla="*/ 50 w 90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99">
                  <a:moveTo>
                    <a:pt x="50" y="99"/>
                  </a:moveTo>
                  <a:cubicBezTo>
                    <a:pt x="21" y="99"/>
                    <a:pt x="0" y="79"/>
                    <a:pt x="0" y="50"/>
                  </a:cubicBezTo>
                  <a:cubicBezTo>
                    <a:pt x="0" y="21"/>
                    <a:pt x="22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7"/>
                    <a:pt x="76" y="37"/>
                  </a:cubicBezTo>
                  <a:cubicBezTo>
                    <a:pt x="69" y="37"/>
                    <a:pt x="64" y="32"/>
                    <a:pt x="64" y="25"/>
                  </a:cubicBezTo>
                  <a:cubicBezTo>
                    <a:pt x="64" y="24"/>
                    <a:pt x="64" y="22"/>
                    <a:pt x="65" y="21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49"/>
                  </a:cubicBezTo>
                  <a:cubicBezTo>
                    <a:pt x="21" y="67"/>
                    <a:pt x="34" y="80"/>
                    <a:pt x="51" y="80"/>
                  </a:cubicBezTo>
                  <a:cubicBezTo>
                    <a:pt x="62" y="80"/>
                    <a:pt x="71" y="75"/>
                    <a:pt x="78" y="68"/>
                  </a:cubicBezTo>
                  <a:cubicBezTo>
                    <a:pt x="90" y="82"/>
                    <a:pt x="90" y="82"/>
                    <a:pt x="90" y="82"/>
                  </a:cubicBezTo>
                  <a:cubicBezTo>
                    <a:pt x="80" y="92"/>
                    <a:pt x="66" y="99"/>
                    <a:pt x="50" y="9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8B550D36-DA47-4AA8-9FC3-3956A072F2FD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913" y="3452"/>
              <a:ext cx="181" cy="198"/>
            </a:xfrm>
            <a:custGeom>
              <a:avLst/>
              <a:gdLst>
                <a:gd name="T0" fmla="*/ 42 w 87"/>
                <a:gd name="T1" fmla="*/ 95 h 95"/>
                <a:gd name="T2" fmla="*/ 0 w 87"/>
                <a:gd name="T3" fmla="*/ 95 h 95"/>
                <a:gd name="T4" fmla="*/ 0 w 87"/>
                <a:gd name="T5" fmla="*/ 78 h 95"/>
                <a:gd name="T6" fmla="*/ 12 w 87"/>
                <a:gd name="T7" fmla="*/ 78 h 95"/>
                <a:gd name="T8" fmla="*/ 12 w 87"/>
                <a:gd name="T9" fmla="*/ 17 h 95"/>
                <a:gd name="T10" fmla="*/ 0 w 87"/>
                <a:gd name="T11" fmla="*/ 17 h 95"/>
                <a:gd name="T12" fmla="*/ 0 w 87"/>
                <a:gd name="T13" fmla="*/ 0 h 95"/>
                <a:gd name="T14" fmla="*/ 41 w 87"/>
                <a:gd name="T15" fmla="*/ 0 h 95"/>
                <a:gd name="T16" fmla="*/ 80 w 87"/>
                <a:gd name="T17" fmla="*/ 29 h 95"/>
                <a:gd name="T18" fmla="*/ 62 w 87"/>
                <a:gd name="T19" fmla="*/ 54 h 95"/>
                <a:gd name="T20" fmla="*/ 76 w 87"/>
                <a:gd name="T21" fmla="*/ 78 h 95"/>
                <a:gd name="T22" fmla="*/ 87 w 87"/>
                <a:gd name="T23" fmla="*/ 78 h 95"/>
                <a:gd name="T24" fmla="*/ 87 w 87"/>
                <a:gd name="T25" fmla="*/ 95 h 95"/>
                <a:gd name="T26" fmla="*/ 62 w 87"/>
                <a:gd name="T27" fmla="*/ 95 h 95"/>
                <a:gd name="T28" fmla="*/ 43 w 87"/>
                <a:gd name="T29" fmla="*/ 60 h 95"/>
                <a:gd name="T30" fmla="*/ 39 w 87"/>
                <a:gd name="T31" fmla="*/ 60 h 95"/>
                <a:gd name="T32" fmla="*/ 32 w 87"/>
                <a:gd name="T33" fmla="*/ 60 h 95"/>
                <a:gd name="T34" fmla="*/ 32 w 87"/>
                <a:gd name="T35" fmla="*/ 78 h 95"/>
                <a:gd name="T36" fmla="*/ 42 w 87"/>
                <a:gd name="T37" fmla="*/ 78 h 95"/>
                <a:gd name="T38" fmla="*/ 42 w 87"/>
                <a:gd name="T39" fmla="*/ 95 h 95"/>
                <a:gd name="T40" fmla="*/ 58 w 87"/>
                <a:gd name="T41" fmla="*/ 30 h 95"/>
                <a:gd name="T42" fmla="*/ 39 w 87"/>
                <a:gd name="T43" fmla="*/ 17 h 95"/>
                <a:gd name="T44" fmla="*/ 32 w 87"/>
                <a:gd name="T45" fmla="*/ 17 h 95"/>
                <a:gd name="T46" fmla="*/ 32 w 87"/>
                <a:gd name="T47" fmla="*/ 44 h 95"/>
                <a:gd name="T48" fmla="*/ 40 w 87"/>
                <a:gd name="T49" fmla="*/ 44 h 95"/>
                <a:gd name="T50" fmla="*/ 58 w 87"/>
                <a:gd name="T51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" h="95">
                  <a:moveTo>
                    <a:pt x="42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63" y="0"/>
                    <a:pt x="80" y="9"/>
                    <a:pt x="80" y="29"/>
                  </a:cubicBezTo>
                  <a:cubicBezTo>
                    <a:pt x="80" y="41"/>
                    <a:pt x="72" y="50"/>
                    <a:pt x="62" y="5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87" y="78"/>
                    <a:pt x="87" y="78"/>
                    <a:pt x="87" y="78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2" y="60"/>
                    <a:pt x="40" y="60"/>
                    <a:pt x="39" y="60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42" y="78"/>
                    <a:pt x="42" y="78"/>
                    <a:pt x="42" y="78"/>
                  </a:cubicBezTo>
                  <a:lnTo>
                    <a:pt x="42" y="95"/>
                  </a:lnTo>
                  <a:close/>
                  <a:moveTo>
                    <a:pt x="58" y="30"/>
                  </a:moveTo>
                  <a:cubicBezTo>
                    <a:pt x="58" y="21"/>
                    <a:pt x="51" y="17"/>
                    <a:pt x="39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4" y="44"/>
                    <a:pt x="36" y="44"/>
                    <a:pt x="40" y="44"/>
                  </a:cubicBezTo>
                  <a:cubicBezTo>
                    <a:pt x="51" y="44"/>
                    <a:pt x="58" y="39"/>
                    <a:pt x="5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39">
              <a:extLst>
                <a:ext uri="{FF2B5EF4-FFF2-40B4-BE49-F238E27FC236}">
                  <a16:creationId xmlns:a16="http://schemas.microsoft.com/office/drawing/2014/main" id="{EE4EAADF-E70A-4B2D-B8A1-7CCB0534DC1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106" y="3452"/>
              <a:ext cx="245" cy="198"/>
            </a:xfrm>
            <a:custGeom>
              <a:avLst/>
              <a:gdLst>
                <a:gd name="T0" fmla="*/ 0 w 245"/>
                <a:gd name="T1" fmla="*/ 163 h 198"/>
                <a:gd name="T2" fmla="*/ 23 w 245"/>
                <a:gd name="T3" fmla="*/ 163 h 198"/>
                <a:gd name="T4" fmla="*/ 29 w 245"/>
                <a:gd name="T5" fmla="*/ 36 h 198"/>
                <a:gd name="T6" fmla="*/ 4 w 245"/>
                <a:gd name="T7" fmla="*/ 36 h 198"/>
                <a:gd name="T8" fmla="*/ 4 w 245"/>
                <a:gd name="T9" fmla="*/ 0 h 198"/>
                <a:gd name="T10" fmla="*/ 69 w 245"/>
                <a:gd name="T11" fmla="*/ 0 h 198"/>
                <a:gd name="T12" fmla="*/ 123 w 245"/>
                <a:gd name="T13" fmla="*/ 100 h 198"/>
                <a:gd name="T14" fmla="*/ 179 w 245"/>
                <a:gd name="T15" fmla="*/ 0 h 198"/>
                <a:gd name="T16" fmla="*/ 241 w 245"/>
                <a:gd name="T17" fmla="*/ 0 h 198"/>
                <a:gd name="T18" fmla="*/ 241 w 245"/>
                <a:gd name="T19" fmla="*/ 36 h 198"/>
                <a:gd name="T20" fmla="*/ 216 w 245"/>
                <a:gd name="T21" fmla="*/ 36 h 198"/>
                <a:gd name="T22" fmla="*/ 222 w 245"/>
                <a:gd name="T23" fmla="*/ 163 h 198"/>
                <a:gd name="T24" fmla="*/ 245 w 245"/>
                <a:gd name="T25" fmla="*/ 163 h 198"/>
                <a:gd name="T26" fmla="*/ 245 w 245"/>
                <a:gd name="T27" fmla="*/ 198 h 198"/>
                <a:gd name="T28" fmla="*/ 158 w 245"/>
                <a:gd name="T29" fmla="*/ 198 h 198"/>
                <a:gd name="T30" fmla="*/ 158 w 245"/>
                <a:gd name="T31" fmla="*/ 163 h 198"/>
                <a:gd name="T32" fmla="*/ 181 w 245"/>
                <a:gd name="T33" fmla="*/ 163 h 198"/>
                <a:gd name="T34" fmla="*/ 177 w 245"/>
                <a:gd name="T35" fmla="*/ 73 h 198"/>
                <a:gd name="T36" fmla="*/ 125 w 245"/>
                <a:gd name="T37" fmla="*/ 165 h 198"/>
                <a:gd name="T38" fmla="*/ 121 w 245"/>
                <a:gd name="T39" fmla="*/ 165 h 198"/>
                <a:gd name="T40" fmla="*/ 69 w 245"/>
                <a:gd name="T41" fmla="*/ 73 h 198"/>
                <a:gd name="T42" fmla="*/ 65 w 245"/>
                <a:gd name="T43" fmla="*/ 163 h 198"/>
                <a:gd name="T44" fmla="*/ 87 w 245"/>
                <a:gd name="T45" fmla="*/ 163 h 198"/>
                <a:gd name="T46" fmla="*/ 87 w 245"/>
                <a:gd name="T47" fmla="*/ 198 h 198"/>
                <a:gd name="T48" fmla="*/ 0 w 245"/>
                <a:gd name="T49" fmla="*/ 198 h 198"/>
                <a:gd name="T50" fmla="*/ 0 w 245"/>
                <a:gd name="T51" fmla="*/ 16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5" h="198">
                  <a:moveTo>
                    <a:pt x="0" y="163"/>
                  </a:moveTo>
                  <a:lnTo>
                    <a:pt x="23" y="163"/>
                  </a:lnTo>
                  <a:lnTo>
                    <a:pt x="29" y="36"/>
                  </a:lnTo>
                  <a:lnTo>
                    <a:pt x="4" y="36"/>
                  </a:lnTo>
                  <a:lnTo>
                    <a:pt x="4" y="0"/>
                  </a:lnTo>
                  <a:lnTo>
                    <a:pt x="69" y="0"/>
                  </a:lnTo>
                  <a:lnTo>
                    <a:pt x="123" y="100"/>
                  </a:lnTo>
                  <a:lnTo>
                    <a:pt x="179" y="0"/>
                  </a:lnTo>
                  <a:lnTo>
                    <a:pt x="241" y="0"/>
                  </a:lnTo>
                  <a:lnTo>
                    <a:pt x="241" y="36"/>
                  </a:lnTo>
                  <a:lnTo>
                    <a:pt x="216" y="36"/>
                  </a:lnTo>
                  <a:lnTo>
                    <a:pt x="222" y="163"/>
                  </a:lnTo>
                  <a:lnTo>
                    <a:pt x="245" y="163"/>
                  </a:lnTo>
                  <a:lnTo>
                    <a:pt x="245" y="198"/>
                  </a:lnTo>
                  <a:lnTo>
                    <a:pt x="158" y="198"/>
                  </a:lnTo>
                  <a:lnTo>
                    <a:pt x="158" y="163"/>
                  </a:lnTo>
                  <a:lnTo>
                    <a:pt x="181" y="163"/>
                  </a:lnTo>
                  <a:lnTo>
                    <a:pt x="177" y="73"/>
                  </a:lnTo>
                  <a:lnTo>
                    <a:pt x="125" y="165"/>
                  </a:lnTo>
                  <a:lnTo>
                    <a:pt x="121" y="165"/>
                  </a:lnTo>
                  <a:lnTo>
                    <a:pt x="69" y="73"/>
                  </a:lnTo>
                  <a:lnTo>
                    <a:pt x="65" y="163"/>
                  </a:lnTo>
                  <a:lnTo>
                    <a:pt x="87" y="163"/>
                  </a:lnTo>
                  <a:lnTo>
                    <a:pt x="87" y="198"/>
                  </a:lnTo>
                  <a:lnTo>
                    <a:pt x="0" y="198"/>
                  </a:lnTo>
                  <a:lnTo>
                    <a:pt x="0" y="1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40">
              <a:extLst>
                <a:ext uri="{FF2B5EF4-FFF2-40B4-BE49-F238E27FC236}">
                  <a16:creationId xmlns:a16="http://schemas.microsoft.com/office/drawing/2014/main" id="{46FD3EA2-BE6C-4DE5-B3C0-281B5AE42C2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364" y="3452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1 w 96"/>
                <a:gd name="T9" fmla="*/ 17 h 97"/>
                <a:gd name="T10" fmla="*/ 31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6 w 96"/>
                <a:gd name="T27" fmla="*/ 17 h 97"/>
                <a:gd name="T28" fmla="*/ 86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85"/>
                    <a:pt x="70" y="97"/>
                    <a:pt x="48" y="97"/>
                  </a:cubicBezTo>
                  <a:cubicBezTo>
                    <a:pt x="26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41">
              <a:extLst>
                <a:ext uri="{FF2B5EF4-FFF2-40B4-BE49-F238E27FC236}">
                  <a16:creationId xmlns:a16="http://schemas.microsoft.com/office/drawing/2014/main" id="{2DE5681D-F4B9-4461-8EA1-EF6CC42711B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80" y="3448"/>
              <a:ext cx="185" cy="204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1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5 w 89"/>
                <a:gd name="T13" fmla="*/ 22 h 98"/>
                <a:gd name="T14" fmla="*/ 51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4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5" y="22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8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6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42">
              <a:extLst>
                <a:ext uri="{FF2B5EF4-FFF2-40B4-BE49-F238E27FC236}">
                  <a16:creationId xmlns:a16="http://schemas.microsoft.com/office/drawing/2014/main" id="{D73E4349-9E5D-4802-BB83-9EC2A14EA6A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856" y="2506"/>
              <a:ext cx="399" cy="952"/>
            </a:xfrm>
            <a:custGeom>
              <a:avLst/>
              <a:gdLst>
                <a:gd name="T0" fmla="*/ 31 w 399"/>
                <a:gd name="T1" fmla="*/ 718 h 952"/>
                <a:gd name="T2" fmla="*/ 131 w 399"/>
                <a:gd name="T3" fmla="*/ 718 h 952"/>
                <a:gd name="T4" fmla="*/ 181 w 399"/>
                <a:gd name="T5" fmla="*/ 313 h 952"/>
                <a:gd name="T6" fmla="*/ 73 w 399"/>
                <a:gd name="T7" fmla="*/ 359 h 952"/>
                <a:gd name="T8" fmla="*/ 71 w 399"/>
                <a:gd name="T9" fmla="*/ 115 h 952"/>
                <a:gd name="T10" fmla="*/ 303 w 399"/>
                <a:gd name="T11" fmla="*/ 0 h 952"/>
                <a:gd name="T12" fmla="*/ 384 w 399"/>
                <a:gd name="T13" fmla="*/ 50 h 952"/>
                <a:gd name="T14" fmla="*/ 301 w 399"/>
                <a:gd name="T15" fmla="*/ 718 h 952"/>
                <a:gd name="T16" fmla="*/ 399 w 399"/>
                <a:gd name="T17" fmla="*/ 718 h 952"/>
                <a:gd name="T18" fmla="*/ 368 w 399"/>
                <a:gd name="T19" fmla="*/ 952 h 952"/>
                <a:gd name="T20" fmla="*/ 0 w 399"/>
                <a:gd name="T21" fmla="*/ 952 h 952"/>
                <a:gd name="T22" fmla="*/ 31 w 399"/>
                <a:gd name="T23" fmla="*/ 71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952">
                  <a:moveTo>
                    <a:pt x="31" y="718"/>
                  </a:moveTo>
                  <a:lnTo>
                    <a:pt x="131" y="718"/>
                  </a:lnTo>
                  <a:lnTo>
                    <a:pt x="181" y="313"/>
                  </a:lnTo>
                  <a:lnTo>
                    <a:pt x="73" y="359"/>
                  </a:lnTo>
                  <a:lnTo>
                    <a:pt x="71" y="115"/>
                  </a:lnTo>
                  <a:lnTo>
                    <a:pt x="303" y="0"/>
                  </a:lnTo>
                  <a:lnTo>
                    <a:pt x="384" y="50"/>
                  </a:lnTo>
                  <a:lnTo>
                    <a:pt x="301" y="718"/>
                  </a:lnTo>
                  <a:lnTo>
                    <a:pt x="399" y="718"/>
                  </a:lnTo>
                  <a:lnTo>
                    <a:pt x="368" y="952"/>
                  </a:lnTo>
                  <a:lnTo>
                    <a:pt x="0" y="952"/>
                  </a:lnTo>
                  <a:lnTo>
                    <a:pt x="31" y="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43">
              <a:extLst>
                <a:ext uri="{FF2B5EF4-FFF2-40B4-BE49-F238E27FC236}">
                  <a16:creationId xmlns:a16="http://schemas.microsoft.com/office/drawing/2014/main" id="{4274216A-C025-4451-BE64-96F5B2BADF6E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199" y="2485"/>
              <a:ext cx="623" cy="781"/>
            </a:xfrm>
            <a:custGeom>
              <a:avLst/>
              <a:gdLst>
                <a:gd name="T0" fmla="*/ 0 w 300"/>
                <a:gd name="T1" fmla="*/ 212 h 374"/>
                <a:gd name="T2" fmla="*/ 163 w 300"/>
                <a:gd name="T3" fmla="*/ 0 h 374"/>
                <a:gd name="T4" fmla="*/ 300 w 300"/>
                <a:gd name="T5" fmla="*/ 163 h 374"/>
                <a:gd name="T6" fmla="*/ 137 w 300"/>
                <a:gd name="T7" fmla="*/ 374 h 374"/>
                <a:gd name="T8" fmla="*/ 0 w 300"/>
                <a:gd name="T9" fmla="*/ 212 h 374"/>
                <a:gd name="T10" fmla="*/ 201 w 300"/>
                <a:gd name="T11" fmla="*/ 166 h 374"/>
                <a:gd name="T12" fmla="*/ 160 w 300"/>
                <a:gd name="T13" fmla="*/ 98 h 374"/>
                <a:gd name="T14" fmla="*/ 99 w 300"/>
                <a:gd name="T15" fmla="*/ 209 h 374"/>
                <a:gd name="T16" fmla="*/ 140 w 300"/>
                <a:gd name="T17" fmla="*/ 276 h 374"/>
                <a:gd name="T18" fmla="*/ 201 w 300"/>
                <a:gd name="T19" fmla="*/ 16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0" h="374">
                  <a:moveTo>
                    <a:pt x="0" y="212"/>
                  </a:moveTo>
                  <a:cubicBezTo>
                    <a:pt x="0" y="100"/>
                    <a:pt x="64" y="0"/>
                    <a:pt x="163" y="0"/>
                  </a:cubicBezTo>
                  <a:cubicBezTo>
                    <a:pt x="254" y="0"/>
                    <a:pt x="300" y="73"/>
                    <a:pt x="300" y="163"/>
                  </a:cubicBezTo>
                  <a:cubicBezTo>
                    <a:pt x="300" y="275"/>
                    <a:pt x="236" y="374"/>
                    <a:pt x="137" y="374"/>
                  </a:cubicBezTo>
                  <a:cubicBezTo>
                    <a:pt x="46" y="374"/>
                    <a:pt x="0" y="301"/>
                    <a:pt x="0" y="212"/>
                  </a:cubicBezTo>
                  <a:moveTo>
                    <a:pt x="201" y="166"/>
                  </a:moveTo>
                  <a:cubicBezTo>
                    <a:pt x="201" y="125"/>
                    <a:pt x="188" y="98"/>
                    <a:pt x="160" y="98"/>
                  </a:cubicBezTo>
                  <a:cubicBezTo>
                    <a:pt x="123" y="98"/>
                    <a:pt x="99" y="151"/>
                    <a:pt x="99" y="209"/>
                  </a:cubicBezTo>
                  <a:cubicBezTo>
                    <a:pt x="99" y="250"/>
                    <a:pt x="113" y="276"/>
                    <a:pt x="140" y="276"/>
                  </a:cubicBezTo>
                  <a:cubicBezTo>
                    <a:pt x="177" y="276"/>
                    <a:pt x="201" y="224"/>
                    <a:pt x="201" y="16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44">
              <a:extLst>
                <a:ext uri="{FF2B5EF4-FFF2-40B4-BE49-F238E27FC236}">
                  <a16:creationId xmlns:a16="http://schemas.microsoft.com/office/drawing/2014/main" id="{F1F20187-5FE8-4122-B6A8-E5E442C87D4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280" y="3312"/>
              <a:ext cx="95" cy="127"/>
            </a:xfrm>
            <a:custGeom>
              <a:avLst/>
              <a:gdLst>
                <a:gd name="T0" fmla="*/ 10 w 95"/>
                <a:gd name="T1" fmla="*/ 105 h 127"/>
                <a:gd name="T2" fmla="*/ 21 w 95"/>
                <a:gd name="T3" fmla="*/ 105 h 127"/>
                <a:gd name="T4" fmla="*/ 27 w 95"/>
                <a:gd name="T5" fmla="*/ 77 h 127"/>
                <a:gd name="T6" fmla="*/ 8 w 95"/>
                <a:gd name="T7" fmla="*/ 23 h 127"/>
                <a:gd name="T8" fmla="*/ 0 w 95"/>
                <a:gd name="T9" fmla="*/ 23 h 127"/>
                <a:gd name="T10" fmla="*/ 4 w 95"/>
                <a:gd name="T11" fmla="*/ 0 h 127"/>
                <a:gd name="T12" fmla="*/ 44 w 95"/>
                <a:gd name="T13" fmla="*/ 0 h 127"/>
                <a:gd name="T14" fmla="*/ 39 w 95"/>
                <a:gd name="T15" fmla="*/ 23 h 127"/>
                <a:gd name="T16" fmla="*/ 29 w 95"/>
                <a:gd name="T17" fmla="*/ 23 h 127"/>
                <a:gd name="T18" fmla="*/ 39 w 95"/>
                <a:gd name="T19" fmla="*/ 59 h 127"/>
                <a:gd name="T20" fmla="*/ 62 w 95"/>
                <a:gd name="T21" fmla="*/ 23 h 127"/>
                <a:gd name="T22" fmla="*/ 52 w 95"/>
                <a:gd name="T23" fmla="*/ 23 h 127"/>
                <a:gd name="T24" fmla="*/ 56 w 95"/>
                <a:gd name="T25" fmla="*/ 0 h 127"/>
                <a:gd name="T26" fmla="*/ 95 w 95"/>
                <a:gd name="T27" fmla="*/ 0 h 127"/>
                <a:gd name="T28" fmla="*/ 91 w 95"/>
                <a:gd name="T29" fmla="*/ 23 h 127"/>
                <a:gd name="T30" fmla="*/ 83 w 95"/>
                <a:gd name="T31" fmla="*/ 23 h 127"/>
                <a:gd name="T32" fmla="*/ 46 w 95"/>
                <a:gd name="T33" fmla="*/ 82 h 127"/>
                <a:gd name="T34" fmla="*/ 41 w 95"/>
                <a:gd name="T35" fmla="*/ 105 h 127"/>
                <a:gd name="T36" fmla="*/ 54 w 95"/>
                <a:gd name="T37" fmla="*/ 105 h 127"/>
                <a:gd name="T38" fmla="*/ 50 w 95"/>
                <a:gd name="T39" fmla="*/ 127 h 127"/>
                <a:gd name="T40" fmla="*/ 6 w 95"/>
                <a:gd name="T41" fmla="*/ 127 h 127"/>
                <a:gd name="T42" fmla="*/ 10 w 95"/>
                <a:gd name="T43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5" h="127">
                  <a:moveTo>
                    <a:pt x="10" y="105"/>
                  </a:moveTo>
                  <a:lnTo>
                    <a:pt x="21" y="105"/>
                  </a:lnTo>
                  <a:lnTo>
                    <a:pt x="27" y="77"/>
                  </a:lnTo>
                  <a:lnTo>
                    <a:pt x="8" y="23"/>
                  </a:lnTo>
                  <a:lnTo>
                    <a:pt x="0" y="23"/>
                  </a:lnTo>
                  <a:lnTo>
                    <a:pt x="4" y="0"/>
                  </a:lnTo>
                  <a:lnTo>
                    <a:pt x="44" y="0"/>
                  </a:lnTo>
                  <a:lnTo>
                    <a:pt x="39" y="23"/>
                  </a:lnTo>
                  <a:lnTo>
                    <a:pt x="29" y="23"/>
                  </a:lnTo>
                  <a:lnTo>
                    <a:pt x="39" y="59"/>
                  </a:lnTo>
                  <a:lnTo>
                    <a:pt x="62" y="23"/>
                  </a:lnTo>
                  <a:lnTo>
                    <a:pt x="52" y="23"/>
                  </a:lnTo>
                  <a:lnTo>
                    <a:pt x="56" y="0"/>
                  </a:lnTo>
                  <a:lnTo>
                    <a:pt x="95" y="0"/>
                  </a:lnTo>
                  <a:lnTo>
                    <a:pt x="91" y="23"/>
                  </a:lnTo>
                  <a:lnTo>
                    <a:pt x="83" y="23"/>
                  </a:lnTo>
                  <a:lnTo>
                    <a:pt x="46" y="82"/>
                  </a:lnTo>
                  <a:lnTo>
                    <a:pt x="41" y="105"/>
                  </a:lnTo>
                  <a:lnTo>
                    <a:pt x="54" y="105"/>
                  </a:lnTo>
                  <a:lnTo>
                    <a:pt x="50" y="127"/>
                  </a:lnTo>
                  <a:lnTo>
                    <a:pt x="6" y="127"/>
                  </a:lnTo>
                  <a:lnTo>
                    <a:pt x="10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45">
              <a:extLst>
                <a:ext uri="{FF2B5EF4-FFF2-40B4-BE49-F238E27FC236}">
                  <a16:creationId xmlns:a16="http://schemas.microsoft.com/office/drawing/2014/main" id="{39466AC7-E822-4079-9BB7-9D108C298DC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361" y="3312"/>
              <a:ext cx="95" cy="127"/>
            </a:xfrm>
            <a:custGeom>
              <a:avLst/>
              <a:gdLst>
                <a:gd name="T0" fmla="*/ 4 w 95"/>
                <a:gd name="T1" fmla="*/ 105 h 127"/>
                <a:gd name="T2" fmla="*/ 14 w 95"/>
                <a:gd name="T3" fmla="*/ 105 h 127"/>
                <a:gd name="T4" fmla="*/ 29 w 95"/>
                <a:gd name="T5" fmla="*/ 23 h 127"/>
                <a:gd name="T6" fmla="*/ 17 w 95"/>
                <a:gd name="T7" fmla="*/ 23 h 127"/>
                <a:gd name="T8" fmla="*/ 21 w 95"/>
                <a:gd name="T9" fmla="*/ 0 h 127"/>
                <a:gd name="T10" fmla="*/ 95 w 95"/>
                <a:gd name="T11" fmla="*/ 0 h 127"/>
                <a:gd name="T12" fmla="*/ 89 w 95"/>
                <a:gd name="T13" fmla="*/ 38 h 127"/>
                <a:gd name="T14" fmla="*/ 71 w 95"/>
                <a:gd name="T15" fmla="*/ 38 h 127"/>
                <a:gd name="T16" fmla="*/ 73 w 95"/>
                <a:gd name="T17" fmla="*/ 23 h 127"/>
                <a:gd name="T18" fmla="*/ 48 w 95"/>
                <a:gd name="T19" fmla="*/ 23 h 127"/>
                <a:gd name="T20" fmla="*/ 44 w 95"/>
                <a:gd name="T21" fmla="*/ 52 h 127"/>
                <a:gd name="T22" fmla="*/ 71 w 95"/>
                <a:gd name="T23" fmla="*/ 52 h 127"/>
                <a:gd name="T24" fmla="*/ 68 w 95"/>
                <a:gd name="T25" fmla="*/ 73 h 127"/>
                <a:gd name="T26" fmla="*/ 39 w 95"/>
                <a:gd name="T27" fmla="*/ 73 h 127"/>
                <a:gd name="T28" fmla="*/ 35 w 95"/>
                <a:gd name="T29" fmla="*/ 105 h 127"/>
                <a:gd name="T30" fmla="*/ 60 w 95"/>
                <a:gd name="T31" fmla="*/ 105 h 127"/>
                <a:gd name="T32" fmla="*/ 62 w 95"/>
                <a:gd name="T33" fmla="*/ 88 h 127"/>
                <a:gd name="T34" fmla="*/ 81 w 95"/>
                <a:gd name="T35" fmla="*/ 88 h 127"/>
                <a:gd name="T36" fmla="*/ 75 w 95"/>
                <a:gd name="T37" fmla="*/ 127 h 127"/>
                <a:gd name="T38" fmla="*/ 0 w 95"/>
                <a:gd name="T39" fmla="*/ 127 h 127"/>
                <a:gd name="T40" fmla="*/ 4 w 95"/>
                <a:gd name="T41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5" h="127">
                  <a:moveTo>
                    <a:pt x="4" y="105"/>
                  </a:moveTo>
                  <a:lnTo>
                    <a:pt x="14" y="105"/>
                  </a:lnTo>
                  <a:lnTo>
                    <a:pt x="29" y="23"/>
                  </a:lnTo>
                  <a:lnTo>
                    <a:pt x="17" y="23"/>
                  </a:lnTo>
                  <a:lnTo>
                    <a:pt x="21" y="0"/>
                  </a:lnTo>
                  <a:lnTo>
                    <a:pt x="95" y="0"/>
                  </a:lnTo>
                  <a:lnTo>
                    <a:pt x="89" y="38"/>
                  </a:lnTo>
                  <a:lnTo>
                    <a:pt x="71" y="38"/>
                  </a:lnTo>
                  <a:lnTo>
                    <a:pt x="73" y="23"/>
                  </a:lnTo>
                  <a:lnTo>
                    <a:pt x="48" y="23"/>
                  </a:lnTo>
                  <a:lnTo>
                    <a:pt x="44" y="52"/>
                  </a:lnTo>
                  <a:lnTo>
                    <a:pt x="71" y="52"/>
                  </a:lnTo>
                  <a:lnTo>
                    <a:pt x="68" y="73"/>
                  </a:lnTo>
                  <a:lnTo>
                    <a:pt x="39" y="73"/>
                  </a:lnTo>
                  <a:lnTo>
                    <a:pt x="35" y="105"/>
                  </a:lnTo>
                  <a:lnTo>
                    <a:pt x="60" y="105"/>
                  </a:lnTo>
                  <a:lnTo>
                    <a:pt x="62" y="88"/>
                  </a:lnTo>
                  <a:lnTo>
                    <a:pt x="81" y="88"/>
                  </a:lnTo>
                  <a:lnTo>
                    <a:pt x="75" y="127"/>
                  </a:lnTo>
                  <a:lnTo>
                    <a:pt x="0" y="127"/>
                  </a:lnTo>
                  <a:lnTo>
                    <a:pt x="4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46">
              <a:extLst>
                <a:ext uri="{FF2B5EF4-FFF2-40B4-BE49-F238E27FC236}">
                  <a16:creationId xmlns:a16="http://schemas.microsoft.com/office/drawing/2014/main" id="{872DA92C-4BF4-4558-8AEC-29C971CD8D3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42" y="3312"/>
              <a:ext cx="102" cy="127"/>
            </a:xfrm>
            <a:custGeom>
              <a:avLst/>
              <a:gdLst>
                <a:gd name="T0" fmla="*/ 41 w 102"/>
                <a:gd name="T1" fmla="*/ 127 h 127"/>
                <a:gd name="T2" fmla="*/ 0 w 102"/>
                <a:gd name="T3" fmla="*/ 127 h 127"/>
                <a:gd name="T4" fmla="*/ 4 w 102"/>
                <a:gd name="T5" fmla="*/ 105 h 127"/>
                <a:gd name="T6" fmla="*/ 12 w 102"/>
                <a:gd name="T7" fmla="*/ 105 h 127"/>
                <a:gd name="T8" fmla="*/ 48 w 102"/>
                <a:gd name="T9" fmla="*/ 23 h 127"/>
                <a:gd name="T10" fmla="*/ 35 w 102"/>
                <a:gd name="T11" fmla="*/ 23 h 127"/>
                <a:gd name="T12" fmla="*/ 39 w 102"/>
                <a:gd name="T13" fmla="*/ 0 h 127"/>
                <a:gd name="T14" fmla="*/ 100 w 102"/>
                <a:gd name="T15" fmla="*/ 0 h 127"/>
                <a:gd name="T16" fmla="*/ 95 w 102"/>
                <a:gd name="T17" fmla="*/ 23 h 127"/>
                <a:gd name="T18" fmla="*/ 85 w 102"/>
                <a:gd name="T19" fmla="*/ 23 h 127"/>
                <a:gd name="T20" fmla="*/ 91 w 102"/>
                <a:gd name="T21" fmla="*/ 105 h 127"/>
                <a:gd name="T22" fmla="*/ 102 w 102"/>
                <a:gd name="T23" fmla="*/ 105 h 127"/>
                <a:gd name="T24" fmla="*/ 98 w 102"/>
                <a:gd name="T25" fmla="*/ 127 h 127"/>
                <a:gd name="T26" fmla="*/ 58 w 102"/>
                <a:gd name="T27" fmla="*/ 127 h 127"/>
                <a:gd name="T28" fmla="*/ 62 w 102"/>
                <a:gd name="T29" fmla="*/ 105 h 127"/>
                <a:gd name="T30" fmla="*/ 73 w 102"/>
                <a:gd name="T31" fmla="*/ 105 h 127"/>
                <a:gd name="T32" fmla="*/ 71 w 102"/>
                <a:gd name="T33" fmla="*/ 86 h 127"/>
                <a:gd name="T34" fmla="*/ 39 w 102"/>
                <a:gd name="T35" fmla="*/ 86 h 127"/>
                <a:gd name="T36" fmla="*/ 33 w 102"/>
                <a:gd name="T37" fmla="*/ 105 h 127"/>
                <a:gd name="T38" fmla="*/ 44 w 102"/>
                <a:gd name="T39" fmla="*/ 105 h 127"/>
                <a:gd name="T40" fmla="*/ 41 w 102"/>
                <a:gd name="T41" fmla="*/ 127 h 127"/>
                <a:gd name="T42" fmla="*/ 48 w 102"/>
                <a:gd name="T43" fmla="*/ 67 h 127"/>
                <a:gd name="T44" fmla="*/ 71 w 102"/>
                <a:gd name="T45" fmla="*/ 67 h 127"/>
                <a:gd name="T46" fmla="*/ 66 w 102"/>
                <a:gd name="T47" fmla="*/ 21 h 127"/>
                <a:gd name="T48" fmla="*/ 48 w 102"/>
                <a:gd name="T49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2" h="127">
                  <a:moveTo>
                    <a:pt x="41" y="127"/>
                  </a:moveTo>
                  <a:lnTo>
                    <a:pt x="0" y="127"/>
                  </a:lnTo>
                  <a:lnTo>
                    <a:pt x="4" y="105"/>
                  </a:lnTo>
                  <a:lnTo>
                    <a:pt x="12" y="105"/>
                  </a:lnTo>
                  <a:lnTo>
                    <a:pt x="48" y="23"/>
                  </a:lnTo>
                  <a:lnTo>
                    <a:pt x="35" y="23"/>
                  </a:lnTo>
                  <a:lnTo>
                    <a:pt x="39" y="0"/>
                  </a:lnTo>
                  <a:lnTo>
                    <a:pt x="100" y="0"/>
                  </a:lnTo>
                  <a:lnTo>
                    <a:pt x="95" y="23"/>
                  </a:lnTo>
                  <a:lnTo>
                    <a:pt x="85" y="23"/>
                  </a:lnTo>
                  <a:lnTo>
                    <a:pt x="91" y="105"/>
                  </a:lnTo>
                  <a:lnTo>
                    <a:pt x="102" y="105"/>
                  </a:lnTo>
                  <a:lnTo>
                    <a:pt x="98" y="127"/>
                  </a:lnTo>
                  <a:lnTo>
                    <a:pt x="58" y="127"/>
                  </a:lnTo>
                  <a:lnTo>
                    <a:pt x="62" y="105"/>
                  </a:lnTo>
                  <a:lnTo>
                    <a:pt x="73" y="105"/>
                  </a:lnTo>
                  <a:lnTo>
                    <a:pt x="71" y="86"/>
                  </a:lnTo>
                  <a:lnTo>
                    <a:pt x="39" y="86"/>
                  </a:lnTo>
                  <a:lnTo>
                    <a:pt x="33" y="105"/>
                  </a:lnTo>
                  <a:lnTo>
                    <a:pt x="44" y="105"/>
                  </a:lnTo>
                  <a:lnTo>
                    <a:pt x="41" y="127"/>
                  </a:lnTo>
                  <a:close/>
                  <a:moveTo>
                    <a:pt x="48" y="67"/>
                  </a:moveTo>
                  <a:lnTo>
                    <a:pt x="71" y="67"/>
                  </a:lnTo>
                  <a:lnTo>
                    <a:pt x="66" y="21"/>
                  </a:lnTo>
                  <a:lnTo>
                    <a:pt x="48" y="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47">
              <a:extLst>
                <a:ext uri="{FF2B5EF4-FFF2-40B4-BE49-F238E27FC236}">
                  <a16:creationId xmlns:a16="http://schemas.microsoft.com/office/drawing/2014/main" id="{7E7B50E0-6BC2-411F-81B1-F596A7F1F6A7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546" y="3312"/>
              <a:ext cx="91" cy="127"/>
            </a:xfrm>
            <a:custGeom>
              <a:avLst/>
              <a:gdLst>
                <a:gd name="T0" fmla="*/ 20 w 44"/>
                <a:gd name="T1" fmla="*/ 61 h 61"/>
                <a:gd name="T2" fmla="*/ 0 w 44"/>
                <a:gd name="T3" fmla="*/ 61 h 61"/>
                <a:gd name="T4" fmla="*/ 2 w 44"/>
                <a:gd name="T5" fmla="*/ 50 h 61"/>
                <a:gd name="T6" fmla="*/ 7 w 44"/>
                <a:gd name="T7" fmla="*/ 50 h 61"/>
                <a:gd name="T8" fmla="*/ 14 w 44"/>
                <a:gd name="T9" fmla="*/ 11 h 61"/>
                <a:gd name="T10" fmla="*/ 9 w 44"/>
                <a:gd name="T11" fmla="*/ 11 h 61"/>
                <a:gd name="T12" fmla="*/ 10 w 44"/>
                <a:gd name="T13" fmla="*/ 0 h 61"/>
                <a:gd name="T14" fmla="*/ 27 w 44"/>
                <a:gd name="T15" fmla="*/ 0 h 61"/>
                <a:gd name="T16" fmla="*/ 41 w 44"/>
                <a:gd name="T17" fmla="*/ 6 h 61"/>
                <a:gd name="T18" fmla="*/ 44 w 44"/>
                <a:gd name="T19" fmla="*/ 17 h 61"/>
                <a:gd name="T20" fmla="*/ 33 w 44"/>
                <a:gd name="T21" fmla="*/ 36 h 61"/>
                <a:gd name="T22" fmla="*/ 38 w 44"/>
                <a:gd name="T23" fmla="*/ 50 h 61"/>
                <a:gd name="T24" fmla="*/ 43 w 44"/>
                <a:gd name="T25" fmla="*/ 50 h 61"/>
                <a:gd name="T26" fmla="*/ 41 w 44"/>
                <a:gd name="T27" fmla="*/ 61 h 61"/>
                <a:gd name="T28" fmla="*/ 30 w 44"/>
                <a:gd name="T29" fmla="*/ 61 h 61"/>
                <a:gd name="T30" fmla="*/ 24 w 44"/>
                <a:gd name="T31" fmla="*/ 39 h 61"/>
                <a:gd name="T32" fmla="*/ 24 w 44"/>
                <a:gd name="T33" fmla="*/ 39 h 61"/>
                <a:gd name="T34" fmla="*/ 19 w 44"/>
                <a:gd name="T35" fmla="*/ 38 h 61"/>
                <a:gd name="T36" fmla="*/ 17 w 44"/>
                <a:gd name="T37" fmla="*/ 50 h 61"/>
                <a:gd name="T38" fmla="*/ 22 w 44"/>
                <a:gd name="T39" fmla="*/ 50 h 61"/>
                <a:gd name="T40" fmla="*/ 20 w 44"/>
                <a:gd name="T41" fmla="*/ 61 h 61"/>
                <a:gd name="T42" fmla="*/ 35 w 44"/>
                <a:gd name="T43" fmla="*/ 18 h 61"/>
                <a:gd name="T44" fmla="*/ 33 w 44"/>
                <a:gd name="T45" fmla="*/ 13 h 61"/>
                <a:gd name="T46" fmla="*/ 26 w 44"/>
                <a:gd name="T47" fmla="*/ 11 h 61"/>
                <a:gd name="T48" fmla="*/ 24 w 44"/>
                <a:gd name="T49" fmla="*/ 11 h 61"/>
                <a:gd name="T50" fmla="*/ 21 w 44"/>
                <a:gd name="T51" fmla="*/ 28 h 61"/>
                <a:gd name="T52" fmla="*/ 25 w 44"/>
                <a:gd name="T53" fmla="*/ 29 h 61"/>
                <a:gd name="T54" fmla="*/ 35 w 44"/>
                <a:gd name="T55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" h="61">
                  <a:moveTo>
                    <a:pt x="2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4" y="0"/>
                    <a:pt x="38" y="2"/>
                    <a:pt x="41" y="6"/>
                  </a:cubicBezTo>
                  <a:cubicBezTo>
                    <a:pt x="43" y="9"/>
                    <a:pt x="44" y="13"/>
                    <a:pt x="44" y="17"/>
                  </a:cubicBezTo>
                  <a:cubicBezTo>
                    <a:pt x="44" y="26"/>
                    <a:pt x="40" y="34"/>
                    <a:pt x="33" y="36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2" y="39"/>
                    <a:pt x="20" y="39"/>
                    <a:pt x="19" y="38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22" y="50"/>
                    <a:pt x="22" y="50"/>
                    <a:pt x="22" y="50"/>
                  </a:cubicBezTo>
                  <a:lnTo>
                    <a:pt x="20" y="61"/>
                  </a:lnTo>
                  <a:close/>
                  <a:moveTo>
                    <a:pt x="35" y="18"/>
                  </a:moveTo>
                  <a:cubicBezTo>
                    <a:pt x="35" y="16"/>
                    <a:pt x="34" y="14"/>
                    <a:pt x="33" y="13"/>
                  </a:cubicBezTo>
                  <a:cubicBezTo>
                    <a:pt x="32" y="11"/>
                    <a:pt x="29" y="11"/>
                    <a:pt x="26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9"/>
                    <a:pt x="23" y="29"/>
                    <a:pt x="25" y="29"/>
                  </a:cubicBezTo>
                  <a:cubicBezTo>
                    <a:pt x="31" y="29"/>
                    <a:pt x="35" y="24"/>
                    <a:pt x="35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48">
              <a:extLst>
                <a:ext uri="{FF2B5EF4-FFF2-40B4-BE49-F238E27FC236}">
                  <a16:creationId xmlns:a16="http://schemas.microsoft.com/office/drawing/2014/main" id="{D1DB665E-2AE3-4117-8180-57D16F86AEB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641" y="3308"/>
              <a:ext cx="83" cy="134"/>
            </a:xfrm>
            <a:custGeom>
              <a:avLst/>
              <a:gdLst>
                <a:gd name="T0" fmla="*/ 0 w 40"/>
                <a:gd name="T1" fmla="*/ 49 h 64"/>
                <a:gd name="T2" fmla="*/ 6 w 40"/>
                <a:gd name="T3" fmla="*/ 40 h 64"/>
                <a:gd name="T4" fmla="*/ 12 w 40"/>
                <a:gd name="T5" fmla="*/ 47 h 64"/>
                <a:gd name="T6" fmla="*/ 11 w 40"/>
                <a:gd name="T7" fmla="*/ 51 h 64"/>
                <a:gd name="T8" fmla="*/ 18 w 40"/>
                <a:gd name="T9" fmla="*/ 54 h 64"/>
                <a:gd name="T10" fmla="*/ 25 w 40"/>
                <a:gd name="T11" fmla="*/ 47 h 64"/>
                <a:gd name="T12" fmla="*/ 17 w 40"/>
                <a:gd name="T13" fmla="*/ 37 h 64"/>
                <a:gd name="T14" fmla="*/ 7 w 40"/>
                <a:gd name="T15" fmla="*/ 19 h 64"/>
                <a:gd name="T16" fmla="*/ 24 w 40"/>
                <a:gd name="T17" fmla="*/ 0 h 64"/>
                <a:gd name="T18" fmla="*/ 40 w 40"/>
                <a:gd name="T19" fmla="*/ 15 h 64"/>
                <a:gd name="T20" fmla="*/ 34 w 40"/>
                <a:gd name="T21" fmla="*/ 23 h 64"/>
                <a:gd name="T22" fmla="*/ 29 w 40"/>
                <a:gd name="T23" fmla="*/ 17 h 64"/>
                <a:gd name="T24" fmla="*/ 29 w 40"/>
                <a:gd name="T25" fmla="*/ 13 h 64"/>
                <a:gd name="T26" fmla="*/ 24 w 40"/>
                <a:gd name="T27" fmla="*/ 11 h 64"/>
                <a:gd name="T28" fmla="*/ 17 w 40"/>
                <a:gd name="T29" fmla="*/ 18 h 64"/>
                <a:gd name="T30" fmla="*/ 25 w 40"/>
                <a:gd name="T31" fmla="*/ 28 h 64"/>
                <a:gd name="T32" fmla="*/ 35 w 40"/>
                <a:gd name="T33" fmla="*/ 46 h 64"/>
                <a:gd name="T34" fmla="*/ 18 w 40"/>
                <a:gd name="T35" fmla="*/ 64 h 64"/>
                <a:gd name="T36" fmla="*/ 0 w 40"/>
                <a:gd name="T37" fmla="*/ 4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64">
                  <a:moveTo>
                    <a:pt x="0" y="49"/>
                  </a:moveTo>
                  <a:cubicBezTo>
                    <a:pt x="0" y="43"/>
                    <a:pt x="3" y="40"/>
                    <a:pt x="6" y="40"/>
                  </a:cubicBezTo>
                  <a:cubicBezTo>
                    <a:pt x="9" y="40"/>
                    <a:pt x="12" y="43"/>
                    <a:pt x="12" y="47"/>
                  </a:cubicBezTo>
                  <a:cubicBezTo>
                    <a:pt x="12" y="48"/>
                    <a:pt x="11" y="50"/>
                    <a:pt x="11" y="51"/>
                  </a:cubicBezTo>
                  <a:cubicBezTo>
                    <a:pt x="12" y="53"/>
                    <a:pt x="15" y="54"/>
                    <a:pt x="18" y="54"/>
                  </a:cubicBezTo>
                  <a:cubicBezTo>
                    <a:pt x="23" y="54"/>
                    <a:pt x="25" y="51"/>
                    <a:pt x="25" y="47"/>
                  </a:cubicBezTo>
                  <a:cubicBezTo>
                    <a:pt x="25" y="43"/>
                    <a:pt x="23" y="41"/>
                    <a:pt x="17" y="37"/>
                  </a:cubicBezTo>
                  <a:cubicBezTo>
                    <a:pt x="11" y="33"/>
                    <a:pt x="7" y="27"/>
                    <a:pt x="7" y="19"/>
                  </a:cubicBezTo>
                  <a:cubicBezTo>
                    <a:pt x="7" y="8"/>
                    <a:pt x="13" y="0"/>
                    <a:pt x="24" y="0"/>
                  </a:cubicBezTo>
                  <a:cubicBezTo>
                    <a:pt x="34" y="0"/>
                    <a:pt x="40" y="8"/>
                    <a:pt x="40" y="15"/>
                  </a:cubicBezTo>
                  <a:cubicBezTo>
                    <a:pt x="40" y="20"/>
                    <a:pt x="37" y="23"/>
                    <a:pt x="34" y="23"/>
                  </a:cubicBezTo>
                  <a:cubicBezTo>
                    <a:pt x="31" y="23"/>
                    <a:pt x="29" y="20"/>
                    <a:pt x="29" y="17"/>
                  </a:cubicBezTo>
                  <a:cubicBezTo>
                    <a:pt x="29" y="15"/>
                    <a:pt x="29" y="14"/>
                    <a:pt x="29" y="13"/>
                  </a:cubicBezTo>
                  <a:cubicBezTo>
                    <a:pt x="28" y="12"/>
                    <a:pt x="26" y="11"/>
                    <a:pt x="24" y="11"/>
                  </a:cubicBezTo>
                  <a:cubicBezTo>
                    <a:pt x="19" y="11"/>
                    <a:pt x="17" y="14"/>
                    <a:pt x="17" y="18"/>
                  </a:cubicBezTo>
                  <a:cubicBezTo>
                    <a:pt x="17" y="22"/>
                    <a:pt x="19" y="24"/>
                    <a:pt x="25" y="28"/>
                  </a:cubicBezTo>
                  <a:cubicBezTo>
                    <a:pt x="31" y="32"/>
                    <a:pt x="35" y="37"/>
                    <a:pt x="35" y="46"/>
                  </a:cubicBezTo>
                  <a:cubicBezTo>
                    <a:pt x="35" y="56"/>
                    <a:pt x="29" y="64"/>
                    <a:pt x="18" y="64"/>
                  </a:cubicBezTo>
                  <a:cubicBezTo>
                    <a:pt x="8" y="64"/>
                    <a:pt x="0" y="58"/>
                    <a:pt x="0" y="4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49">
              <a:extLst>
                <a:ext uri="{FF2B5EF4-FFF2-40B4-BE49-F238E27FC236}">
                  <a16:creationId xmlns:a16="http://schemas.microsoft.com/office/drawing/2014/main" id="{44207BAE-AECE-4DD0-BDFF-1A533684E5A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472" y="2589"/>
              <a:ext cx="690" cy="813"/>
            </a:xfrm>
            <a:custGeom>
              <a:avLst/>
              <a:gdLst>
                <a:gd name="T0" fmla="*/ 0 w 332"/>
                <a:gd name="T1" fmla="*/ 292 h 389"/>
                <a:gd name="T2" fmla="*/ 52 w 332"/>
                <a:gd name="T3" fmla="*/ 235 h 389"/>
                <a:gd name="T4" fmla="*/ 101 w 332"/>
                <a:gd name="T5" fmla="*/ 282 h 389"/>
                <a:gd name="T6" fmla="*/ 81 w 332"/>
                <a:gd name="T7" fmla="*/ 322 h 389"/>
                <a:gd name="T8" fmla="*/ 190 w 332"/>
                <a:gd name="T9" fmla="*/ 310 h 389"/>
                <a:gd name="T10" fmla="*/ 133 w 332"/>
                <a:gd name="T11" fmla="*/ 224 h 389"/>
                <a:gd name="T12" fmla="*/ 51 w 332"/>
                <a:gd name="T13" fmla="*/ 120 h 389"/>
                <a:gd name="T14" fmla="*/ 199 w 332"/>
                <a:gd name="T15" fmla="*/ 0 h 389"/>
                <a:gd name="T16" fmla="*/ 332 w 332"/>
                <a:gd name="T17" fmla="*/ 92 h 389"/>
                <a:gd name="T18" fmla="*/ 283 w 332"/>
                <a:gd name="T19" fmla="*/ 146 h 389"/>
                <a:gd name="T20" fmla="*/ 234 w 332"/>
                <a:gd name="T21" fmla="*/ 102 h 389"/>
                <a:gd name="T22" fmla="*/ 238 w 332"/>
                <a:gd name="T23" fmla="*/ 84 h 389"/>
                <a:gd name="T24" fmla="*/ 136 w 332"/>
                <a:gd name="T25" fmla="*/ 90 h 389"/>
                <a:gd name="T26" fmla="*/ 211 w 332"/>
                <a:gd name="T27" fmla="*/ 162 h 389"/>
                <a:gd name="T28" fmla="*/ 298 w 332"/>
                <a:gd name="T29" fmla="*/ 275 h 389"/>
                <a:gd name="T30" fmla="*/ 145 w 332"/>
                <a:gd name="T31" fmla="*/ 389 h 389"/>
                <a:gd name="T32" fmla="*/ 0 w 332"/>
                <a:gd name="T33" fmla="*/ 292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2" h="389">
                  <a:moveTo>
                    <a:pt x="0" y="292"/>
                  </a:moveTo>
                  <a:cubicBezTo>
                    <a:pt x="0" y="258"/>
                    <a:pt x="22" y="235"/>
                    <a:pt x="52" y="235"/>
                  </a:cubicBezTo>
                  <a:cubicBezTo>
                    <a:pt x="82" y="235"/>
                    <a:pt x="100" y="258"/>
                    <a:pt x="101" y="282"/>
                  </a:cubicBezTo>
                  <a:cubicBezTo>
                    <a:pt x="102" y="309"/>
                    <a:pt x="84" y="316"/>
                    <a:pt x="81" y="322"/>
                  </a:cubicBezTo>
                  <a:cubicBezTo>
                    <a:pt x="92" y="344"/>
                    <a:pt x="166" y="372"/>
                    <a:pt x="190" y="310"/>
                  </a:cubicBezTo>
                  <a:cubicBezTo>
                    <a:pt x="206" y="268"/>
                    <a:pt x="180" y="248"/>
                    <a:pt x="133" y="224"/>
                  </a:cubicBezTo>
                  <a:cubicBezTo>
                    <a:pt x="83" y="199"/>
                    <a:pt x="51" y="168"/>
                    <a:pt x="51" y="120"/>
                  </a:cubicBezTo>
                  <a:cubicBezTo>
                    <a:pt x="51" y="46"/>
                    <a:pt x="109" y="0"/>
                    <a:pt x="199" y="0"/>
                  </a:cubicBezTo>
                  <a:cubicBezTo>
                    <a:pt x="286" y="0"/>
                    <a:pt x="332" y="49"/>
                    <a:pt x="332" y="92"/>
                  </a:cubicBezTo>
                  <a:cubicBezTo>
                    <a:pt x="332" y="125"/>
                    <a:pt x="311" y="146"/>
                    <a:pt x="283" y="146"/>
                  </a:cubicBezTo>
                  <a:cubicBezTo>
                    <a:pt x="254" y="146"/>
                    <a:pt x="234" y="126"/>
                    <a:pt x="234" y="102"/>
                  </a:cubicBezTo>
                  <a:cubicBezTo>
                    <a:pt x="234" y="95"/>
                    <a:pt x="236" y="89"/>
                    <a:pt x="238" y="84"/>
                  </a:cubicBezTo>
                  <a:cubicBezTo>
                    <a:pt x="263" y="34"/>
                    <a:pt x="143" y="0"/>
                    <a:pt x="136" y="90"/>
                  </a:cubicBezTo>
                  <a:cubicBezTo>
                    <a:pt x="133" y="123"/>
                    <a:pt x="166" y="138"/>
                    <a:pt x="211" y="162"/>
                  </a:cubicBezTo>
                  <a:cubicBezTo>
                    <a:pt x="265" y="191"/>
                    <a:pt x="298" y="223"/>
                    <a:pt x="298" y="275"/>
                  </a:cubicBezTo>
                  <a:cubicBezTo>
                    <a:pt x="298" y="341"/>
                    <a:pt x="242" y="389"/>
                    <a:pt x="145" y="389"/>
                  </a:cubicBezTo>
                  <a:cubicBezTo>
                    <a:pt x="63" y="389"/>
                    <a:pt x="0" y="351"/>
                    <a:pt x="0" y="29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50">
              <a:extLst>
                <a:ext uri="{FF2B5EF4-FFF2-40B4-BE49-F238E27FC236}">
                  <a16:creationId xmlns:a16="http://schemas.microsoft.com/office/drawing/2014/main" id="{2695B3E4-E696-43B6-A521-A0627BA9F30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106" y="2846"/>
              <a:ext cx="590" cy="550"/>
            </a:xfrm>
            <a:custGeom>
              <a:avLst/>
              <a:gdLst>
                <a:gd name="T0" fmla="*/ 43 w 284"/>
                <a:gd name="T1" fmla="*/ 0 h 263"/>
                <a:gd name="T2" fmla="*/ 130 w 284"/>
                <a:gd name="T3" fmla="*/ 0 h 263"/>
                <a:gd name="T4" fmla="*/ 94 w 284"/>
                <a:gd name="T5" fmla="*/ 150 h 263"/>
                <a:gd name="T6" fmla="*/ 91 w 284"/>
                <a:gd name="T7" fmla="*/ 171 h 263"/>
                <a:gd name="T8" fmla="*/ 114 w 284"/>
                <a:gd name="T9" fmla="*/ 195 h 263"/>
                <a:gd name="T10" fmla="*/ 157 w 284"/>
                <a:gd name="T11" fmla="*/ 145 h 263"/>
                <a:gd name="T12" fmla="*/ 193 w 284"/>
                <a:gd name="T13" fmla="*/ 0 h 263"/>
                <a:gd name="T14" fmla="*/ 284 w 284"/>
                <a:gd name="T15" fmla="*/ 0 h 263"/>
                <a:gd name="T16" fmla="*/ 242 w 284"/>
                <a:gd name="T17" fmla="*/ 177 h 263"/>
                <a:gd name="T18" fmla="*/ 220 w 284"/>
                <a:gd name="T19" fmla="*/ 263 h 263"/>
                <a:gd name="T20" fmla="*/ 150 w 284"/>
                <a:gd name="T21" fmla="*/ 206 h 263"/>
                <a:gd name="T22" fmla="*/ 64 w 284"/>
                <a:gd name="T23" fmla="*/ 263 h 263"/>
                <a:gd name="T24" fmla="*/ 0 w 284"/>
                <a:gd name="T25" fmla="*/ 197 h 263"/>
                <a:gd name="T26" fmla="*/ 6 w 284"/>
                <a:gd name="T27" fmla="*/ 154 h 263"/>
                <a:gd name="T28" fmla="*/ 26 w 284"/>
                <a:gd name="T29" fmla="*/ 6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4" h="263">
                  <a:moveTo>
                    <a:pt x="43" y="0"/>
                  </a:moveTo>
                  <a:cubicBezTo>
                    <a:pt x="130" y="0"/>
                    <a:pt x="130" y="0"/>
                    <a:pt x="130" y="0"/>
                  </a:cubicBezTo>
                  <a:cubicBezTo>
                    <a:pt x="94" y="150"/>
                    <a:pt x="94" y="150"/>
                    <a:pt x="94" y="150"/>
                  </a:cubicBezTo>
                  <a:cubicBezTo>
                    <a:pt x="92" y="157"/>
                    <a:pt x="91" y="163"/>
                    <a:pt x="91" y="171"/>
                  </a:cubicBezTo>
                  <a:cubicBezTo>
                    <a:pt x="91" y="185"/>
                    <a:pt x="98" y="195"/>
                    <a:pt x="114" y="195"/>
                  </a:cubicBezTo>
                  <a:cubicBezTo>
                    <a:pt x="137" y="195"/>
                    <a:pt x="150" y="178"/>
                    <a:pt x="157" y="145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2" y="177"/>
                    <a:pt x="242" y="177"/>
                    <a:pt x="242" y="177"/>
                  </a:cubicBezTo>
                  <a:cubicBezTo>
                    <a:pt x="239" y="188"/>
                    <a:pt x="220" y="263"/>
                    <a:pt x="220" y="263"/>
                  </a:cubicBezTo>
                  <a:cubicBezTo>
                    <a:pt x="182" y="263"/>
                    <a:pt x="155" y="245"/>
                    <a:pt x="150" y="206"/>
                  </a:cubicBezTo>
                  <a:cubicBezTo>
                    <a:pt x="133" y="235"/>
                    <a:pt x="102" y="263"/>
                    <a:pt x="64" y="263"/>
                  </a:cubicBezTo>
                  <a:cubicBezTo>
                    <a:pt x="26" y="263"/>
                    <a:pt x="0" y="239"/>
                    <a:pt x="0" y="197"/>
                  </a:cubicBezTo>
                  <a:cubicBezTo>
                    <a:pt x="0" y="185"/>
                    <a:pt x="1" y="172"/>
                    <a:pt x="6" y="154"/>
                  </a:cubicBezTo>
                  <a:cubicBezTo>
                    <a:pt x="26" y="67"/>
                    <a:pt x="26" y="67"/>
                    <a:pt x="26" y="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51">
              <a:extLst>
                <a:ext uri="{FF2B5EF4-FFF2-40B4-BE49-F238E27FC236}">
                  <a16:creationId xmlns:a16="http://schemas.microsoft.com/office/drawing/2014/main" id="{4A17227E-35C2-4A3B-8B78-BAF54F5DAB1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98" y="2840"/>
              <a:ext cx="902" cy="560"/>
            </a:xfrm>
            <a:custGeom>
              <a:avLst/>
              <a:gdLst>
                <a:gd name="T0" fmla="*/ 316 w 434"/>
                <a:gd name="T1" fmla="*/ 207 h 268"/>
                <a:gd name="T2" fmla="*/ 322 w 434"/>
                <a:gd name="T3" fmla="*/ 169 h 268"/>
                <a:gd name="T4" fmla="*/ 336 w 434"/>
                <a:gd name="T5" fmla="*/ 117 h 268"/>
                <a:gd name="T6" fmla="*/ 340 w 434"/>
                <a:gd name="T7" fmla="*/ 95 h 268"/>
                <a:gd name="T8" fmla="*/ 316 w 434"/>
                <a:gd name="T9" fmla="*/ 68 h 268"/>
                <a:gd name="T10" fmla="*/ 278 w 434"/>
                <a:gd name="T11" fmla="*/ 115 h 268"/>
                <a:gd name="T12" fmla="*/ 243 w 434"/>
                <a:gd name="T13" fmla="*/ 263 h 268"/>
                <a:gd name="T14" fmla="*/ 152 w 434"/>
                <a:gd name="T15" fmla="*/ 263 h 268"/>
                <a:gd name="T16" fmla="*/ 187 w 434"/>
                <a:gd name="T17" fmla="*/ 117 h 268"/>
                <a:gd name="T18" fmla="*/ 191 w 434"/>
                <a:gd name="T19" fmla="*/ 94 h 268"/>
                <a:gd name="T20" fmla="*/ 167 w 434"/>
                <a:gd name="T21" fmla="*/ 68 h 268"/>
                <a:gd name="T22" fmla="*/ 127 w 434"/>
                <a:gd name="T23" fmla="*/ 114 h 268"/>
                <a:gd name="T24" fmla="*/ 91 w 434"/>
                <a:gd name="T25" fmla="*/ 263 h 268"/>
                <a:gd name="T26" fmla="*/ 0 w 434"/>
                <a:gd name="T27" fmla="*/ 263 h 268"/>
                <a:gd name="T28" fmla="*/ 45 w 434"/>
                <a:gd name="T29" fmla="*/ 73 h 268"/>
                <a:gd name="T30" fmla="*/ 61 w 434"/>
                <a:gd name="T31" fmla="*/ 5 h 268"/>
                <a:gd name="T32" fmla="*/ 144 w 434"/>
                <a:gd name="T33" fmla="*/ 5 h 268"/>
                <a:gd name="T34" fmla="*/ 131 w 434"/>
                <a:gd name="T35" fmla="*/ 62 h 268"/>
                <a:gd name="T36" fmla="*/ 217 w 434"/>
                <a:gd name="T37" fmla="*/ 0 h 268"/>
                <a:gd name="T38" fmla="*/ 283 w 434"/>
                <a:gd name="T39" fmla="*/ 60 h 268"/>
                <a:gd name="T40" fmla="*/ 368 w 434"/>
                <a:gd name="T41" fmla="*/ 0 h 268"/>
                <a:gd name="T42" fmla="*/ 434 w 434"/>
                <a:gd name="T43" fmla="*/ 74 h 268"/>
                <a:gd name="T44" fmla="*/ 427 w 434"/>
                <a:gd name="T45" fmla="*/ 120 h 268"/>
                <a:gd name="T46" fmla="*/ 410 w 434"/>
                <a:gd name="T47" fmla="*/ 185 h 268"/>
                <a:gd name="T48" fmla="*/ 389 w 434"/>
                <a:gd name="T49" fmla="*/ 268 h 268"/>
                <a:gd name="T50" fmla="*/ 316 w 434"/>
                <a:gd name="T51" fmla="*/ 207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8">
                  <a:moveTo>
                    <a:pt x="316" y="207"/>
                  </a:moveTo>
                  <a:cubicBezTo>
                    <a:pt x="316" y="196"/>
                    <a:pt x="318" y="186"/>
                    <a:pt x="322" y="169"/>
                  </a:cubicBezTo>
                  <a:cubicBezTo>
                    <a:pt x="336" y="117"/>
                    <a:pt x="336" y="117"/>
                    <a:pt x="336" y="117"/>
                  </a:cubicBezTo>
                  <a:cubicBezTo>
                    <a:pt x="339" y="108"/>
                    <a:pt x="340" y="100"/>
                    <a:pt x="340" y="95"/>
                  </a:cubicBezTo>
                  <a:cubicBezTo>
                    <a:pt x="340" y="77"/>
                    <a:pt x="330" y="68"/>
                    <a:pt x="316" y="68"/>
                  </a:cubicBezTo>
                  <a:cubicBezTo>
                    <a:pt x="300" y="68"/>
                    <a:pt x="287" y="82"/>
                    <a:pt x="278" y="115"/>
                  </a:cubicBezTo>
                  <a:cubicBezTo>
                    <a:pt x="243" y="263"/>
                    <a:pt x="243" y="263"/>
                    <a:pt x="243" y="263"/>
                  </a:cubicBezTo>
                  <a:cubicBezTo>
                    <a:pt x="152" y="263"/>
                    <a:pt x="152" y="263"/>
                    <a:pt x="152" y="263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189" y="108"/>
                    <a:pt x="191" y="101"/>
                    <a:pt x="191" y="94"/>
                  </a:cubicBezTo>
                  <a:cubicBezTo>
                    <a:pt x="191" y="77"/>
                    <a:pt x="181" y="68"/>
                    <a:pt x="167" y="68"/>
                  </a:cubicBezTo>
                  <a:cubicBezTo>
                    <a:pt x="150" y="68"/>
                    <a:pt x="135" y="82"/>
                    <a:pt x="127" y="114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51" y="25"/>
                    <a:pt x="184" y="0"/>
                    <a:pt x="217" y="0"/>
                  </a:cubicBezTo>
                  <a:cubicBezTo>
                    <a:pt x="250" y="0"/>
                    <a:pt x="277" y="21"/>
                    <a:pt x="283" y="60"/>
                  </a:cubicBezTo>
                  <a:cubicBezTo>
                    <a:pt x="306" y="20"/>
                    <a:pt x="337" y="0"/>
                    <a:pt x="368" y="0"/>
                  </a:cubicBezTo>
                  <a:cubicBezTo>
                    <a:pt x="404" y="0"/>
                    <a:pt x="434" y="25"/>
                    <a:pt x="434" y="74"/>
                  </a:cubicBezTo>
                  <a:cubicBezTo>
                    <a:pt x="434" y="87"/>
                    <a:pt x="431" y="104"/>
                    <a:pt x="427" y="120"/>
                  </a:cubicBezTo>
                  <a:cubicBezTo>
                    <a:pt x="410" y="185"/>
                    <a:pt x="410" y="185"/>
                    <a:pt x="410" y="185"/>
                  </a:cubicBezTo>
                  <a:cubicBezTo>
                    <a:pt x="408" y="195"/>
                    <a:pt x="389" y="268"/>
                    <a:pt x="389" y="268"/>
                  </a:cubicBezTo>
                  <a:cubicBezTo>
                    <a:pt x="342" y="268"/>
                    <a:pt x="316" y="244"/>
                    <a:pt x="316" y="2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52">
              <a:extLst>
                <a:ext uri="{FF2B5EF4-FFF2-40B4-BE49-F238E27FC236}">
                  <a16:creationId xmlns:a16="http://schemas.microsoft.com/office/drawing/2014/main" id="{AB58515A-5A2B-463B-856B-842BF5F5F9CB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5331" y="2575"/>
              <a:ext cx="322" cy="819"/>
            </a:xfrm>
            <a:custGeom>
              <a:avLst/>
              <a:gdLst>
                <a:gd name="T0" fmla="*/ 0 w 155"/>
                <a:gd name="T1" fmla="*/ 331 h 392"/>
                <a:gd name="T2" fmla="*/ 5 w 155"/>
                <a:gd name="T3" fmla="*/ 293 h 392"/>
                <a:gd name="T4" fmla="*/ 27 w 155"/>
                <a:gd name="T5" fmla="*/ 209 h 392"/>
                <a:gd name="T6" fmla="*/ 44 w 155"/>
                <a:gd name="T7" fmla="*/ 141 h 392"/>
                <a:gd name="T8" fmla="*/ 137 w 155"/>
                <a:gd name="T9" fmla="*/ 141 h 392"/>
                <a:gd name="T10" fmla="*/ 94 w 155"/>
                <a:gd name="T11" fmla="*/ 306 h 392"/>
                <a:gd name="T12" fmla="*/ 73 w 155"/>
                <a:gd name="T13" fmla="*/ 392 h 392"/>
                <a:gd name="T14" fmla="*/ 0 w 155"/>
                <a:gd name="T15" fmla="*/ 331 h 392"/>
                <a:gd name="T16" fmla="*/ 42 w 155"/>
                <a:gd name="T17" fmla="*/ 54 h 392"/>
                <a:gd name="T18" fmla="*/ 98 w 155"/>
                <a:gd name="T19" fmla="*/ 0 h 392"/>
                <a:gd name="T20" fmla="*/ 155 w 155"/>
                <a:gd name="T21" fmla="*/ 54 h 392"/>
                <a:gd name="T22" fmla="*/ 98 w 155"/>
                <a:gd name="T23" fmla="*/ 109 h 392"/>
                <a:gd name="T24" fmla="*/ 42 w 155"/>
                <a:gd name="T25" fmla="*/ 5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392">
                  <a:moveTo>
                    <a:pt x="0" y="331"/>
                  </a:moveTo>
                  <a:cubicBezTo>
                    <a:pt x="0" y="320"/>
                    <a:pt x="1" y="310"/>
                    <a:pt x="5" y="293"/>
                  </a:cubicBezTo>
                  <a:cubicBezTo>
                    <a:pt x="27" y="209"/>
                    <a:pt x="27" y="209"/>
                    <a:pt x="27" y="209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94" y="306"/>
                    <a:pt x="94" y="306"/>
                    <a:pt x="94" y="306"/>
                  </a:cubicBezTo>
                  <a:cubicBezTo>
                    <a:pt x="91" y="318"/>
                    <a:pt x="73" y="392"/>
                    <a:pt x="73" y="392"/>
                  </a:cubicBezTo>
                  <a:cubicBezTo>
                    <a:pt x="25" y="392"/>
                    <a:pt x="0" y="369"/>
                    <a:pt x="0" y="331"/>
                  </a:cubicBezTo>
                  <a:moveTo>
                    <a:pt x="42" y="54"/>
                  </a:moveTo>
                  <a:cubicBezTo>
                    <a:pt x="42" y="23"/>
                    <a:pt x="66" y="0"/>
                    <a:pt x="98" y="0"/>
                  </a:cubicBezTo>
                  <a:cubicBezTo>
                    <a:pt x="130" y="0"/>
                    <a:pt x="155" y="23"/>
                    <a:pt x="155" y="54"/>
                  </a:cubicBezTo>
                  <a:cubicBezTo>
                    <a:pt x="155" y="85"/>
                    <a:pt x="130" y="109"/>
                    <a:pt x="98" y="109"/>
                  </a:cubicBezTo>
                  <a:cubicBezTo>
                    <a:pt x="66" y="109"/>
                    <a:pt x="42" y="85"/>
                    <a:pt x="42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53">
              <a:extLst>
                <a:ext uri="{FF2B5EF4-FFF2-40B4-BE49-F238E27FC236}">
                  <a16:creationId xmlns:a16="http://schemas.microsoft.com/office/drawing/2014/main" id="{B306A00F-79FF-4E0E-95C1-11F8135BC65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72" y="2709"/>
              <a:ext cx="450" cy="693"/>
            </a:xfrm>
            <a:custGeom>
              <a:avLst/>
              <a:gdLst>
                <a:gd name="T0" fmla="*/ 87 w 217"/>
                <a:gd name="T1" fmla="*/ 332 h 332"/>
                <a:gd name="T2" fmla="*/ 14 w 217"/>
                <a:gd name="T3" fmla="*/ 269 h 332"/>
                <a:gd name="T4" fmla="*/ 21 w 217"/>
                <a:gd name="T5" fmla="*/ 227 h 332"/>
                <a:gd name="T6" fmla="*/ 43 w 217"/>
                <a:gd name="T7" fmla="*/ 148 h 332"/>
                <a:gd name="T8" fmla="*/ 0 w 217"/>
                <a:gd name="T9" fmla="*/ 148 h 332"/>
                <a:gd name="T10" fmla="*/ 16 w 217"/>
                <a:gd name="T11" fmla="*/ 77 h 332"/>
                <a:gd name="T12" fmla="*/ 58 w 217"/>
                <a:gd name="T13" fmla="*/ 76 h 332"/>
                <a:gd name="T14" fmla="*/ 70 w 217"/>
                <a:gd name="T15" fmla="*/ 32 h 332"/>
                <a:gd name="T16" fmla="*/ 166 w 217"/>
                <a:gd name="T17" fmla="*/ 0 h 332"/>
                <a:gd name="T18" fmla="*/ 147 w 217"/>
                <a:gd name="T19" fmla="*/ 80 h 332"/>
                <a:gd name="T20" fmla="*/ 217 w 217"/>
                <a:gd name="T21" fmla="*/ 80 h 332"/>
                <a:gd name="T22" fmla="*/ 201 w 217"/>
                <a:gd name="T23" fmla="*/ 148 h 332"/>
                <a:gd name="T24" fmla="*/ 130 w 217"/>
                <a:gd name="T25" fmla="*/ 148 h 332"/>
                <a:gd name="T26" fmla="*/ 87 w 217"/>
                <a:gd name="T2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7" h="332">
                  <a:moveTo>
                    <a:pt x="87" y="332"/>
                  </a:moveTo>
                  <a:cubicBezTo>
                    <a:pt x="45" y="332"/>
                    <a:pt x="14" y="313"/>
                    <a:pt x="14" y="269"/>
                  </a:cubicBezTo>
                  <a:cubicBezTo>
                    <a:pt x="14" y="258"/>
                    <a:pt x="17" y="247"/>
                    <a:pt x="21" y="227"/>
                  </a:cubicBezTo>
                  <a:cubicBezTo>
                    <a:pt x="43" y="148"/>
                    <a:pt x="43" y="148"/>
                    <a:pt x="43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130" y="148"/>
                    <a:pt x="130" y="148"/>
                    <a:pt x="130" y="148"/>
                  </a:cubicBezTo>
                  <a:lnTo>
                    <a:pt x="87" y="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54">
              <a:extLst>
                <a:ext uri="{FF2B5EF4-FFF2-40B4-BE49-F238E27FC236}">
                  <a16:creationId xmlns:a16="http://schemas.microsoft.com/office/drawing/2014/main" id="{2ABD5FFE-FE2B-4155-9BA2-865E9F7BF55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529" y="3456"/>
              <a:ext cx="194" cy="199"/>
            </a:xfrm>
            <a:custGeom>
              <a:avLst/>
              <a:gdLst>
                <a:gd name="T0" fmla="*/ 0 w 93"/>
                <a:gd name="T1" fmla="*/ 78 h 95"/>
                <a:gd name="T2" fmla="*/ 11 w 93"/>
                <a:gd name="T3" fmla="*/ 78 h 95"/>
                <a:gd name="T4" fmla="*/ 11 w 93"/>
                <a:gd name="T5" fmla="*/ 17 h 95"/>
                <a:gd name="T6" fmla="*/ 0 w 93"/>
                <a:gd name="T7" fmla="*/ 17 h 95"/>
                <a:gd name="T8" fmla="*/ 0 w 93"/>
                <a:gd name="T9" fmla="*/ 0 h 95"/>
                <a:gd name="T10" fmla="*/ 38 w 93"/>
                <a:gd name="T11" fmla="*/ 0 h 95"/>
                <a:gd name="T12" fmla="*/ 93 w 93"/>
                <a:gd name="T13" fmla="*/ 47 h 95"/>
                <a:gd name="T14" fmla="*/ 36 w 93"/>
                <a:gd name="T15" fmla="*/ 95 h 95"/>
                <a:gd name="T16" fmla="*/ 0 w 93"/>
                <a:gd name="T17" fmla="*/ 95 h 95"/>
                <a:gd name="T18" fmla="*/ 0 w 93"/>
                <a:gd name="T19" fmla="*/ 78 h 95"/>
                <a:gd name="T20" fmla="*/ 39 w 93"/>
                <a:gd name="T21" fmla="*/ 78 h 95"/>
                <a:gd name="T22" fmla="*/ 72 w 93"/>
                <a:gd name="T23" fmla="*/ 47 h 95"/>
                <a:gd name="T24" fmla="*/ 38 w 93"/>
                <a:gd name="T25" fmla="*/ 17 h 95"/>
                <a:gd name="T26" fmla="*/ 31 w 93"/>
                <a:gd name="T27" fmla="*/ 17 h 95"/>
                <a:gd name="T28" fmla="*/ 31 w 93"/>
                <a:gd name="T29" fmla="*/ 78 h 95"/>
                <a:gd name="T30" fmla="*/ 39 w 93"/>
                <a:gd name="T31" fmla="*/ 7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95">
                  <a:moveTo>
                    <a:pt x="0" y="78"/>
                  </a:moveTo>
                  <a:cubicBezTo>
                    <a:pt x="11" y="78"/>
                    <a:pt x="11" y="78"/>
                    <a:pt x="11" y="78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73" y="0"/>
                    <a:pt x="93" y="18"/>
                    <a:pt x="93" y="47"/>
                  </a:cubicBezTo>
                  <a:cubicBezTo>
                    <a:pt x="93" y="75"/>
                    <a:pt x="74" y="95"/>
                    <a:pt x="36" y="95"/>
                  </a:cubicBezTo>
                  <a:cubicBezTo>
                    <a:pt x="0" y="95"/>
                    <a:pt x="0" y="95"/>
                    <a:pt x="0" y="95"/>
                  </a:cubicBezTo>
                  <a:lnTo>
                    <a:pt x="0" y="78"/>
                  </a:lnTo>
                  <a:close/>
                  <a:moveTo>
                    <a:pt x="39" y="78"/>
                  </a:moveTo>
                  <a:cubicBezTo>
                    <a:pt x="61" y="78"/>
                    <a:pt x="72" y="66"/>
                    <a:pt x="72" y="47"/>
                  </a:cubicBezTo>
                  <a:cubicBezTo>
                    <a:pt x="72" y="27"/>
                    <a:pt x="59" y="17"/>
                    <a:pt x="38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78"/>
                    <a:pt x="31" y="78"/>
                    <a:pt x="31" y="78"/>
                  </a:cubicBezTo>
                  <a:lnTo>
                    <a:pt x="39" y="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55">
              <a:extLst>
                <a:ext uri="{FF2B5EF4-FFF2-40B4-BE49-F238E27FC236}">
                  <a16:creationId xmlns:a16="http://schemas.microsoft.com/office/drawing/2014/main" id="{F3B61E4C-3FA4-497C-A102-0AC0D279B34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737" y="3492"/>
              <a:ext cx="141" cy="200"/>
            </a:xfrm>
            <a:custGeom>
              <a:avLst/>
              <a:gdLst>
                <a:gd name="T0" fmla="*/ 4 w 68"/>
                <a:gd name="T1" fmla="*/ 85 h 96"/>
                <a:gd name="T2" fmla="*/ 0 w 68"/>
                <a:gd name="T3" fmla="*/ 75 h 96"/>
                <a:gd name="T4" fmla="*/ 12 w 68"/>
                <a:gd name="T5" fmla="*/ 63 h 96"/>
                <a:gd name="T6" fmla="*/ 23 w 68"/>
                <a:gd name="T7" fmla="*/ 73 h 96"/>
                <a:gd name="T8" fmla="*/ 21 w 68"/>
                <a:gd name="T9" fmla="*/ 78 h 96"/>
                <a:gd name="T10" fmla="*/ 33 w 68"/>
                <a:gd name="T11" fmla="*/ 81 h 96"/>
                <a:gd name="T12" fmla="*/ 49 w 68"/>
                <a:gd name="T13" fmla="*/ 68 h 96"/>
                <a:gd name="T14" fmla="*/ 42 w 68"/>
                <a:gd name="T15" fmla="*/ 57 h 96"/>
                <a:gd name="T16" fmla="*/ 28 w 68"/>
                <a:gd name="T17" fmla="*/ 54 h 96"/>
                <a:gd name="T18" fmla="*/ 23 w 68"/>
                <a:gd name="T19" fmla="*/ 54 h 96"/>
                <a:gd name="T20" fmla="*/ 23 w 68"/>
                <a:gd name="T21" fmla="*/ 39 h 96"/>
                <a:gd name="T22" fmla="*/ 28 w 68"/>
                <a:gd name="T23" fmla="*/ 39 h 96"/>
                <a:gd name="T24" fmla="*/ 42 w 68"/>
                <a:gd name="T25" fmla="*/ 36 h 96"/>
                <a:gd name="T26" fmla="*/ 48 w 68"/>
                <a:gd name="T27" fmla="*/ 26 h 96"/>
                <a:gd name="T28" fmla="*/ 34 w 68"/>
                <a:gd name="T29" fmla="*/ 15 h 96"/>
                <a:gd name="T30" fmla="*/ 24 w 68"/>
                <a:gd name="T31" fmla="*/ 17 h 96"/>
                <a:gd name="T32" fmla="*/ 25 w 68"/>
                <a:gd name="T33" fmla="*/ 22 h 96"/>
                <a:gd name="T34" fmla="*/ 15 w 68"/>
                <a:gd name="T35" fmla="*/ 33 h 96"/>
                <a:gd name="T36" fmla="*/ 4 w 68"/>
                <a:gd name="T37" fmla="*/ 21 h 96"/>
                <a:gd name="T38" fmla="*/ 9 w 68"/>
                <a:gd name="T39" fmla="*/ 8 h 96"/>
                <a:gd name="T40" fmla="*/ 35 w 68"/>
                <a:gd name="T41" fmla="*/ 0 h 96"/>
                <a:gd name="T42" fmla="*/ 67 w 68"/>
                <a:gd name="T43" fmla="*/ 25 h 96"/>
                <a:gd name="T44" fmla="*/ 57 w 68"/>
                <a:gd name="T45" fmla="*/ 42 h 96"/>
                <a:gd name="T46" fmla="*/ 48 w 68"/>
                <a:gd name="T47" fmla="*/ 46 h 96"/>
                <a:gd name="T48" fmla="*/ 58 w 68"/>
                <a:gd name="T49" fmla="*/ 51 h 96"/>
                <a:gd name="T50" fmla="*/ 68 w 68"/>
                <a:gd name="T51" fmla="*/ 69 h 96"/>
                <a:gd name="T52" fmla="*/ 33 w 68"/>
                <a:gd name="T53" fmla="*/ 96 h 96"/>
                <a:gd name="T54" fmla="*/ 4 w 68"/>
                <a:gd name="T55" fmla="*/ 8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96">
                  <a:moveTo>
                    <a:pt x="4" y="85"/>
                  </a:moveTo>
                  <a:cubicBezTo>
                    <a:pt x="2" y="82"/>
                    <a:pt x="0" y="78"/>
                    <a:pt x="0" y="75"/>
                  </a:cubicBezTo>
                  <a:cubicBezTo>
                    <a:pt x="0" y="68"/>
                    <a:pt x="5" y="63"/>
                    <a:pt x="12" y="63"/>
                  </a:cubicBezTo>
                  <a:cubicBezTo>
                    <a:pt x="18" y="63"/>
                    <a:pt x="23" y="68"/>
                    <a:pt x="23" y="73"/>
                  </a:cubicBezTo>
                  <a:cubicBezTo>
                    <a:pt x="23" y="75"/>
                    <a:pt x="22" y="77"/>
                    <a:pt x="21" y="78"/>
                  </a:cubicBezTo>
                  <a:cubicBezTo>
                    <a:pt x="25" y="80"/>
                    <a:pt x="28" y="81"/>
                    <a:pt x="33" y="81"/>
                  </a:cubicBezTo>
                  <a:cubicBezTo>
                    <a:pt x="42" y="81"/>
                    <a:pt x="49" y="76"/>
                    <a:pt x="49" y="68"/>
                  </a:cubicBezTo>
                  <a:cubicBezTo>
                    <a:pt x="49" y="63"/>
                    <a:pt x="47" y="59"/>
                    <a:pt x="42" y="57"/>
                  </a:cubicBezTo>
                  <a:cubicBezTo>
                    <a:pt x="39" y="55"/>
                    <a:pt x="34" y="54"/>
                    <a:pt x="2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4" y="39"/>
                    <a:pt x="38" y="38"/>
                    <a:pt x="42" y="36"/>
                  </a:cubicBezTo>
                  <a:cubicBezTo>
                    <a:pt x="45" y="34"/>
                    <a:pt x="48" y="31"/>
                    <a:pt x="48" y="26"/>
                  </a:cubicBezTo>
                  <a:cubicBezTo>
                    <a:pt x="48" y="19"/>
                    <a:pt x="41" y="15"/>
                    <a:pt x="34" y="15"/>
                  </a:cubicBezTo>
                  <a:cubicBezTo>
                    <a:pt x="29" y="15"/>
                    <a:pt x="26" y="16"/>
                    <a:pt x="24" y="17"/>
                  </a:cubicBezTo>
                  <a:cubicBezTo>
                    <a:pt x="25" y="19"/>
                    <a:pt x="25" y="20"/>
                    <a:pt x="25" y="22"/>
                  </a:cubicBezTo>
                  <a:cubicBezTo>
                    <a:pt x="25" y="28"/>
                    <a:pt x="20" y="33"/>
                    <a:pt x="15" y="33"/>
                  </a:cubicBezTo>
                  <a:cubicBezTo>
                    <a:pt x="8" y="33"/>
                    <a:pt x="4" y="28"/>
                    <a:pt x="4" y="21"/>
                  </a:cubicBezTo>
                  <a:cubicBezTo>
                    <a:pt x="4" y="17"/>
                    <a:pt x="5" y="12"/>
                    <a:pt x="9" y="8"/>
                  </a:cubicBezTo>
                  <a:cubicBezTo>
                    <a:pt x="14" y="3"/>
                    <a:pt x="22" y="0"/>
                    <a:pt x="35" y="0"/>
                  </a:cubicBezTo>
                  <a:cubicBezTo>
                    <a:pt x="54" y="0"/>
                    <a:pt x="67" y="11"/>
                    <a:pt x="67" y="25"/>
                  </a:cubicBezTo>
                  <a:cubicBezTo>
                    <a:pt x="67" y="32"/>
                    <a:pt x="63" y="38"/>
                    <a:pt x="57" y="42"/>
                  </a:cubicBezTo>
                  <a:cubicBezTo>
                    <a:pt x="55" y="44"/>
                    <a:pt x="51" y="46"/>
                    <a:pt x="48" y="46"/>
                  </a:cubicBezTo>
                  <a:cubicBezTo>
                    <a:pt x="51" y="47"/>
                    <a:pt x="55" y="49"/>
                    <a:pt x="58" y="51"/>
                  </a:cubicBezTo>
                  <a:cubicBezTo>
                    <a:pt x="64" y="55"/>
                    <a:pt x="68" y="61"/>
                    <a:pt x="68" y="69"/>
                  </a:cubicBezTo>
                  <a:cubicBezTo>
                    <a:pt x="68" y="86"/>
                    <a:pt x="54" y="96"/>
                    <a:pt x="33" y="96"/>
                  </a:cubicBezTo>
                  <a:cubicBezTo>
                    <a:pt x="20" y="96"/>
                    <a:pt x="9" y="91"/>
                    <a:pt x="4" y="8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56">
              <a:extLst>
                <a:ext uri="{FF2B5EF4-FFF2-40B4-BE49-F238E27FC236}">
                  <a16:creationId xmlns:a16="http://schemas.microsoft.com/office/drawing/2014/main" id="{C0799205-52E0-452A-BCEF-BAB8650B8263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897" y="3456"/>
              <a:ext cx="150" cy="201"/>
            </a:xfrm>
            <a:custGeom>
              <a:avLst/>
              <a:gdLst>
                <a:gd name="T0" fmla="*/ 37 w 72"/>
                <a:gd name="T1" fmla="*/ 96 h 96"/>
                <a:gd name="T2" fmla="*/ 11 w 72"/>
                <a:gd name="T3" fmla="*/ 86 h 96"/>
                <a:gd name="T4" fmla="*/ 0 w 72"/>
                <a:gd name="T5" fmla="*/ 53 h 96"/>
                <a:gd name="T6" fmla="*/ 41 w 72"/>
                <a:gd name="T7" fmla="*/ 0 h 96"/>
                <a:gd name="T8" fmla="*/ 63 w 72"/>
                <a:gd name="T9" fmla="*/ 8 h 96"/>
                <a:gd name="T10" fmla="*/ 68 w 72"/>
                <a:gd name="T11" fmla="*/ 18 h 96"/>
                <a:gd name="T12" fmla="*/ 56 w 72"/>
                <a:gd name="T13" fmla="*/ 30 h 96"/>
                <a:gd name="T14" fmla="*/ 45 w 72"/>
                <a:gd name="T15" fmla="*/ 19 h 96"/>
                <a:gd name="T16" fmla="*/ 46 w 72"/>
                <a:gd name="T17" fmla="*/ 16 h 96"/>
                <a:gd name="T18" fmla="*/ 40 w 72"/>
                <a:gd name="T19" fmla="*/ 16 h 96"/>
                <a:gd name="T20" fmla="*/ 19 w 72"/>
                <a:gd name="T21" fmla="*/ 47 h 96"/>
                <a:gd name="T22" fmla="*/ 41 w 72"/>
                <a:gd name="T23" fmla="*/ 36 h 96"/>
                <a:gd name="T24" fmla="*/ 72 w 72"/>
                <a:gd name="T25" fmla="*/ 65 h 96"/>
                <a:gd name="T26" fmla="*/ 37 w 72"/>
                <a:gd name="T27" fmla="*/ 96 h 96"/>
                <a:gd name="T28" fmla="*/ 53 w 72"/>
                <a:gd name="T29" fmla="*/ 65 h 96"/>
                <a:gd name="T30" fmla="*/ 37 w 72"/>
                <a:gd name="T31" fmla="*/ 50 h 96"/>
                <a:gd name="T32" fmla="*/ 20 w 72"/>
                <a:gd name="T33" fmla="*/ 66 h 96"/>
                <a:gd name="T34" fmla="*/ 25 w 72"/>
                <a:gd name="T35" fmla="*/ 76 h 96"/>
                <a:gd name="T36" fmla="*/ 36 w 72"/>
                <a:gd name="T37" fmla="*/ 81 h 96"/>
                <a:gd name="T38" fmla="*/ 53 w 72"/>
                <a:gd name="T39" fmla="*/ 6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96">
                  <a:moveTo>
                    <a:pt x="37" y="96"/>
                  </a:moveTo>
                  <a:cubicBezTo>
                    <a:pt x="26" y="96"/>
                    <a:pt x="18" y="93"/>
                    <a:pt x="11" y="86"/>
                  </a:cubicBezTo>
                  <a:cubicBezTo>
                    <a:pt x="4" y="79"/>
                    <a:pt x="0" y="68"/>
                    <a:pt x="0" y="53"/>
                  </a:cubicBezTo>
                  <a:cubicBezTo>
                    <a:pt x="0" y="19"/>
                    <a:pt x="17" y="0"/>
                    <a:pt x="41" y="0"/>
                  </a:cubicBezTo>
                  <a:cubicBezTo>
                    <a:pt x="50" y="0"/>
                    <a:pt x="58" y="3"/>
                    <a:pt x="63" y="8"/>
                  </a:cubicBezTo>
                  <a:cubicBezTo>
                    <a:pt x="66" y="11"/>
                    <a:pt x="68" y="14"/>
                    <a:pt x="68" y="18"/>
                  </a:cubicBezTo>
                  <a:cubicBezTo>
                    <a:pt x="68" y="25"/>
                    <a:pt x="63" y="30"/>
                    <a:pt x="56" y="30"/>
                  </a:cubicBezTo>
                  <a:cubicBezTo>
                    <a:pt x="50" y="30"/>
                    <a:pt x="45" y="25"/>
                    <a:pt x="45" y="19"/>
                  </a:cubicBezTo>
                  <a:cubicBezTo>
                    <a:pt x="45" y="18"/>
                    <a:pt x="45" y="17"/>
                    <a:pt x="46" y="16"/>
                  </a:cubicBezTo>
                  <a:cubicBezTo>
                    <a:pt x="44" y="16"/>
                    <a:pt x="42" y="16"/>
                    <a:pt x="40" y="16"/>
                  </a:cubicBezTo>
                  <a:cubicBezTo>
                    <a:pt x="30" y="16"/>
                    <a:pt x="19" y="26"/>
                    <a:pt x="19" y="47"/>
                  </a:cubicBezTo>
                  <a:cubicBezTo>
                    <a:pt x="22" y="41"/>
                    <a:pt x="31" y="36"/>
                    <a:pt x="41" y="36"/>
                  </a:cubicBezTo>
                  <a:cubicBezTo>
                    <a:pt x="59" y="36"/>
                    <a:pt x="72" y="48"/>
                    <a:pt x="72" y="65"/>
                  </a:cubicBezTo>
                  <a:cubicBezTo>
                    <a:pt x="72" y="83"/>
                    <a:pt x="57" y="96"/>
                    <a:pt x="37" y="96"/>
                  </a:cubicBezTo>
                  <a:moveTo>
                    <a:pt x="53" y="65"/>
                  </a:moveTo>
                  <a:cubicBezTo>
                    <a:pt x="53" y="57"/>
                    <a:pt x="47" y="50"/>
                    <a:pt x="37" y="50"/>
                  </a:cubicBezTo>
                  <a:cubicBezTo>
                    <a:pt x="27" y="50"/>
                    <a:pt x="20" y="57"/>
                    <a:pt x="20" y="66"/>
                  </a:cubicBezTo>
                  <a:cubicBezTo>
                    <a:pt x="20" y="70"/>
                    <a:pt x="22" y="73"/>
                    <a:pt x="25" y="76"/>
                  </a:cubicBezTo>
                  <a:cubicBezTo>
                    <a:pt x="28" y="79"/>
                    <a:pt x="32" y="81"/>
                    <a:pt x="36" y="81"/>
                  </a:cubicBezTo>
                  <a:cubicBezTo>
                    <a:pt x="46" y="81"/>
                    <a:pt x="53" y="74"/>
                    <a:pt x="53" y="6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57">
              <a:extLst>
                <a:ext uri="{FF2B5EF4-FFF2-40B4-BE49-F238E27FC236}">
                  <a16:creationId xmlns:a16="http://schemas.microsoft.com/office/drawing/2014/main" id="{288555FD-A29F-4AC5-AB5D-99F48614B16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63" y="3494"/>
              <a:ext cx="140" cy="198"/>
            </a:xfrm>
            <a:custGeom>
              <a:avLst/>
              <a:gdLst>
                <a:gd name="T0" fmla="*/ 5 w 67"/>
                <a:gd name="T1" fmla="*/ 87 h 95"/>
                <a:gd name="T2" fmla="*/ 0 w 67"/>
                <a:gd name="T3" fmla="*/ 76 h 95"/>
                <a:gd name="T4" fmla="*/ 12 w 67"/>
                <a:gd name="T5" fmla="*/ 64 h 95"/>
                <a:gd name="T6" fmla="*/ 23 w 67"/>
                <a:gd name="T7" fmla="*/ 75 h 95"/>
                <a:gd name="T8" fmla="*/ 22 w 67"/>
                <a:gd name="T9" fmla="*/ 78 h 95"/>
                <a:gd name="T10" fmla="*/ 30 w 67"/>
                <a:gd name="T11" fmla="*/ 80 h 95"/>
                <a:gd name="T12" fmla="*/ 47 w 67"/>
                <a:gd name="T13" fmla="*/ 64 h 95"/>
                <a:gd name="T14" fmla="*/ 30 w 67"/>
                <a:gd name="T15" fmla="*/ 49 h 95"/>
                <a:gd name="T16" fmla="*/ 13 w 67"/>
                <a:gd name="T17" fmla="*/ 54 h 95"/>
                <a:gd name="T18" fmla="*/ 4 w 67"/>
                <a:gd name="T19" fmla="*/ 49 h 95"/>
                <a:gd name="T20" fmla="*/ 10 w 67"/>
                <a:gd name="T21" fmla="*/ 0 h 95"/>
                <a:gd name="T22" fmla="*/ 62 w 67"/>
                <a:gd name="T23" fmla="*/ 0 h 95"/>
                <a:gd name="T24" fmla="*/ 62 w 67"/>
                <a:gd name="T25" fmla="*/ 17 h 95"/>
                <a:gd name="T26" fmla="*/ 25 w 67"/>
                <a:gd name="T27" fmla="*/ 17 h 95"/>
                <a:gd name="T28" fmla="*/ 22 w 67"/>
                <a:gd name="T29" fmla="*/ 35 h 95"/>
                <a:gd name="T30" fmla="*/ 34 w 67"/>
                <a:gd name="T31" fmla="*/ 34 h 95"/>
                <a:gd name="T32" fmla="*/ 67 w 67"/>
                <a:gd name="T33" fmla="*/ 64 h 95"/>
                <a:gd name="T34" fmla="*/ 31 w 67"/>
                <a:gd name="T35" fmla="*/ 95 h 95"/>
                <a:gd name="T36" fmla="*/ 5 w 67"/>
                <a:gd name="T37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7" h="95">
                  <a:moveTo>
                    <a:pt x="5" y="87"/>
                  </a:moveTo>
                  <a:cubicBezTo>
                    <a:pt x="2" y="84"/>
                    <a:pt x="0" y="80"/>
                    <a:pt x="0" y="76"/>
                  </a:cubicBezTo>
                  <a:cubicBezTo>
                    <a:pt x="0" y="69"/>
                    <a:pt x="5" y="64"/>
                    <a:pt x="12" y="64"/>
                  </a:cubicBezTo>
                  <a:cubicBezTo>
                    <a:pt x="18" y="64"/>
                    <a:pt x="23" y="69"/>
                    <a:pt x="23" y="75"/>
                  </a:cubicBezTo>
                  <a:cubicBezTo>
                    <a:pt x="23" y="76"/>
                    <a:pt x="22" y="77"/>
                    <a:pt x="22" y="78"/>
                  </a:cubicBezTo>
                  <a:cubicBezTo>
                    <a:pt x="24" y="79"/>
                    <a:pt x="27" y="80"/>
                    <a:pt x="30" y="80"/>
                  </a:cubicBezTo>
                  <a:cubicBezTo>
                    <a:pt x="41" y="80"/>
                    <a:pt x="47" y="73"/>
                    <a:pt x="47" y="64"/>
                  </a:cubicBezTo>
                  <a:cubicBezTo>
                    <a:pt x="47" y="55"/>
                    <a:pt x="41" y="49"/>
                    <a:pt x="30" y="49"/>
                  </a:cubicBezTo>
                  <a:cubicBezTo>
                    <a:pt x="24" y="49"/>
                    <a:pt x="18" y="51"/>
                    <a:pt x="13" y="54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6" y="34"/>
                    <a:pt x="30" y="34"/>
                    <a:pt x="34" y="34"/>
                  </a:cubicBezTo>
                  <a:cubicBezTo>
                    <a:pt x="53" y="34"/>
                    <a:pt x="67" y="45"/>
                    <a:pt x="67" y="64"/>
                  </a:cubicBezTo>
                  <a:cubicBezTo>
                    <a:pt x="67" y="82"/>
                    <a:pt x="52" y="95"/>
                    <a:pt x="31" y="95"/>
                  </a:cubicBezTo>
                  <a:cubicBezTo>
                    <a:pt x="19" y="95"/>
                    <a:pt x="10" y="92"/>
                    <a:pt x="5" y="8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58">
              <a:extLst>
                <a:ext uri="{FF2B5EF4-FFF2-40B4-BE49-F238E27FC236}">
                  <a16:creationId xmlns:a16="http://schemas.microsoft.com/office/drawing/2014/main" id="{006BB4A5-2B01-472C-9C24-057BC5EABC2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203" y="3454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0 w 96"/>
                <a:gd name="T9" fmla="*/ 17 h 97"/>
                <a:gd name="T10" fmla="*/ 30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5 w 96"/>
                <a:gd name="T27" fmla="*/ 17 h 97"/>
                <a:gd name="T28" fmla="*/ 85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85"/>
                    <a:pt x="70" y="97"/>
                    <a:pt x="48" y="97"/>
                  </a:cubicBezTo>
                  <a:cubicBezTo>
                    <a:pt x="25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59">
              <a:extLst>
                <a:ext uri="{FF2B5EF4-FFF2-40B4-BE49-F238E27FC236}">
                  <a16:creationId xmlns:a16="http://schemas.microsoft.com/office/drawing/2014/main" id="{6C22F942-03ED-4562-9BC4-5D27DE763C0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19" y="3450"/>
              <a:ext cx="184" cy="205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0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4 w 89"/>
                <a:gd name="T13" fmla="*/ 22 h 98"/>
                <a:gd name="T14" fmla="*/ 50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0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4" y="22"/>
                  </a:cubicBezTo>
                  <a:cubicBezTo>
                    <a:pt x="62" y="20"/>
                    <a:pt x="57" y="18"/>
                    <a:pt x="50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7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5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544907DB-C508-4011-8EFF-628E0B853BAF}"/>
              </a:ext>
            </a:extLst>
          </p:cNvPr>
          <p:cNvSpPr txBox="1"/>
          <p:nvPr userDrawn="1"/>
        </p:nvSpPr>
        <p:spPr>
          <a:xfrm>
            <a:off x="82063" y="6454993"/>
            <a:ext cx="7585248" cy="4616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algn="l" defTabSz="932742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12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rPr>
              <a:t>D365UG/CRMUG Summit Nashville | October 10–13, 2017 | #D365UGSummit #CRMUGSummit</a:t>
            </a:r>
          </a:p>
        </p:txBody>
      </p:sp>
    </p:spTree>
    <p:extLst>
      <p:ext uri="{BB962C8B-B14F-4D97-AF65-F5344CB8AC3E}">
        <p14:creationId xmlns:p14="http://schemas.microsoft.com/office/powerpoint/2010/main" val="37993208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/>
          <a:srcRect l="57891" t="63094" r="24133" b="6831"/>
          <a:stretch/>
        </p:blipFill>
        <p:spPr bwMode="ltGray">
          <a:xfrm>
            <a:off x="6675437" y="-1"/>
            <a:ext cx="5761038" cy="6994526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9E40F284-89A3-4899-A19B-B58E42E5A895}"/>
              </a:ext>
            </a:extLst>
          </p:cNvPr>
          <p:cNvSpPr/>
          <p:nvPr userDrawn="1"/>
        </p:nvSpPr>
        <p:spPr bwMode="white">
          <a:xfrm>
            <a:off x="0" y="0"/>
            <a:ext cx="8292899" cy="6994525"/>
          </a:xfrm>
          <a:custGeom>
            <a:avLst/>
            <a:gdLst>
              <a:gd name="connsiteX0" fmla="*/ 2104481 w 8292899"/>
              <a:gd name="connsiteY0" fmla="*/ 0 h 6994525"/>
              <a:gd name="connsiteX1" fmla="*/ 8292899 w 8292899"/>
              <a:gd name="connsiteY1" fmla="*/ 0 h 6994525"/>
              <a:gd name="connsiteX2" fmla="*/ 8292899 w 8292899"/>
              <a:gd name="connsiteY2" fmla="*/ 1 h 6994525"/>
              <a:gd name="connsiteX3" fmla="*/ 8292898 w 8292899"/>
              <a:gd name="connsiteY3" fmla="*/ 4 h 6994525"/>
              <a:gd name="connsiteX4" fmla="*/ 6745794 w 8292899"/>
              <a:gd name="connsiteY4" fmla="*/ 6994525 h 6994525"/>
              <a:gd name="connsiteX5" fmla="*/ 557376 w 8292899"/>
              <a:gd name="connsiteY5" fmla="*/ 6994525 h 6994525"/>
              <a:gd name="connsiteX6" fmla="*/ 557376 w 8292899"/>
              <a:gd name="connsiteY6" fmla="*/ 6994524 h 6994525"/>
              <a:gd name="connsiteX7" fmla="*/ 0 w 8292899"/>
              <a:gd name="connsiteY7" fmla="*/ 6994524 h 6994525"/>
              <a:gd name="connsiteX8" fmla="*/ 0 w 8292899"/>
              <a:gd name="connsiteY8" fmla="*/ 1 h 6994525"/>
              <a:gd name="connsiteX9" fmla="*/ 2104481 w 8292899"/>
              <a:gd name="connsiteY9" fmla="*/ 1 h 6994525"/>
              <a:gd name="connsiteX10" fmla="*/ 2104481 w 8292899"/>
              <a:gd name="connsiteY10" fmla="*/ 0 h 699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292899" h="6994525">
                <a:moveTo>
                  <a:pt x="2104481" y="0"/>
                </a:moveTo>
                <a:lnTo>
                  <a:pt x="8292899" y="0"/>
                </a:lnTo>
                <a:lnTo>
                  <a:pt x="8292899" y="1"/>
                </a:lnTo>
                <a:lnTo>
                  <a:pt x="8292898" y="4"/>
                </a:lnTo>
                <a:lnTo>
                  <a:pt x="6745794" y="6994525"/>
                </a:lnTo>
                <a:lnTo>
                  <a:pt x="557376" y="6994525"/>
                </a:lnTo>
                <a:lnTo>
                  <a:pt x="557376" y="6994524"/>
                </a:lnTo>
                <a:lnTo>
                  <a:pt x="0" y="6994524"/>
                </a:lnTo>
                <a:lnTo>
                  <a:pt x="0" y="1"/>
                </a:lnTo>
                <a:lnTo>
                  <a:pt x="2104481" y="1"/>
                </a:lnTo>
                <a:lnTo>
                  <a:pt x="2104481" y="0"/>
                </a:lnTo>
                <a:close/>
              </a:path>
            </a:pathLst>
          </a:custGeom>
          <a:solidFill>
            <a:schemeClr val="accent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6858000" cy="1181862"/>
          </a:xfr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>
              <a:defRPr lang="en-US" sz="7200" spc="-1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Section title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8EAA4635-2272-4B7E-86FE-E1F0465D44D7}"/>
              </a:ext>
            </a:extLst>
          </p:cNvPr>
          <p:cNvGrpSpPr>
            <a:grpSpLocks noChangeAspect="1"/>
          </p:cNvGrpSpPr>
          <p:nvPr userDrawn="1"/>
        </p:nvGrpSpPr>
        <p:grpSpPr bwMode="invGray">
          <a:xfrm>
            <a:off x="273050" y="483167"/>
            <a:ext cx="1536737" cy="352618"/>
            <a:chOff x="1525" y="2485"/>
            <a:chExt cx="5343" cy="1226"/>
          </a:xfrm>
        </p:grpSpPr>
        <p:sp>
          <p:nvSpPr>
            <p:cNvPr id="119" name="Freeform 5">
              <a:extLst>
                <a:ext uri="{FF2B5EF4-FFF2-40B4-BE49-F238E27FC236}">
                  <a16:creationId xmlns:a16="http://schemas.microsoft.com/office/drawing/2014/main" id="{0BE4E0A9-A6C3-4C43-AA11-8365FA48B22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691" y="2736"/>
              <a:ext cx="708" cy="369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198 w 341"/>
                <a:gd name="T5" fmla="*/ 147 h 177"/>
                <a:gd name="T6" fmla="*/ 341 w 341"/>
                <a:gd name="T7" fmla="*/ 177 h 177"/>
                <a:gd name="T8" fmla="*/ 326 w 341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100" y="147"/>
                    <a:pt x="198" y="147"/>
                  </a:cubicBezTo>
                  <a:cubicBezTo>
                    <a:pt x="253" y="147"/>
                    <a:pt x="307" y="15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>
                <a:alpha val="51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6">
              <a:extLst>
                <a:ext uri="{FF2B5EF4-FFF2-40B4-BE49-F238E27FC236}">
                  <a16:creationId xmlns:a16="http://schemas.microsoft.com/office/drawing/2014/main" id="{A4FF1150-C424-4BAE-BF76-8FEB2DB2BE6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783" y="2514"/>
              <a:ext cx="1085" cy="1103"/>
            </a:xfrm>
            <a:custGeom>
              <a:avLst/>
              <a:gdLst>
                <a:gd name="T0" fmla="*/ 260 w 522"/>
                <a:gd name="T1" fmla="*/ 0 h 528"/>
                <a:gd name="T2" fmla="*/ 76 w 522"/>
                <a:gd name="T3" fmla="*/ 78 h 528"/>
                <a:gd name="T4" fmla="*/ 0 w 522"/>
                <a:gd name="T5" fmla="*/ 264 h 528"/>
                <a:gd name="T6" fmla="*/ 76 w 522"/>
                <a:gd name="T7" fmla="*/ 451 h 528"/>
                <a:gd name="T8" fmla="*/ 260 w 522"/>
                <a:gd name="T9" fmla="*/ 528 h 528"/>
                <a:gd name="T10" fmla="*/ 444 w 522"/>
                <a:gd name="T11" fmla="*/ 451 h 528"/>
                <a:gd name="T12" fmla="*/ 520 w 522"/>
                <a:gd name="T13" fmla="*/ 264 h 528"/>
                <a:gd name="T14" fmla="*/ 522 w 522"/>
                <a:gd name="T15" fmla="*/ 264 h 528"/>
                <a:gd name="T16" fmla="*/ 522 w 522"/>
                <a:gd name="T17" fmla="*/ 264 h 528"/>
                <a:gd name="T18" fmla="*/ 520 w 522"/>
                <a:gd name="T19" fmla="*/ 264 h 528"/>
                <a:gd name="T20" fmla="*/ 444 w 522"/>
                <a:gd name="T21" fmla="*/ 78 h 528"/>
                <a:gd name="T22" fmla="*/ 260 w 522"/>
                <a:gd name="T23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2" h="528">
                  <a:moveTo>
                    <a:pt x="260" y="0"/>
                  </a:moveTo>
                  <a:cubicBezTo>
                    <a:pt x="188" y="0"/>
                    <a:pt x="123" y="30"/>
                    <a:pt x="76" y="78"/>
                  </a:cubicBezTo>
                  <a:cubicBezTo>
                    <a:pt x="29" y="125"/>
                    <a:pt x="0" y="191"/>
                    <a:pt x="0" y="264"/>
                  </a:cubicBezTo>
                  <a:cubicBezTo>
                    <a:pt x="0" y="337"/>
                    <a:pt x="29" y="403"/>
                    <a:pt x="76" y="451"/>
                  </a:cubicBezTo>
                  <a:cubicBezTo>
                    <a:pt x="123" y="499"/>
                    <a:pt x="188" y="528"/>
                    <a:pt x="260" y="528"/>
                  </a:cubicBezTo>
                  <a:cubicBezTo>
                    <a:pt x="332" y="528"/>
                    <a:pt x="397" y="499"/>
                    <a:pt x="444" y="451"/>
                  </a:cubicBezTo>
                  <a:cubicBezTo>
                    <a:pt x="491" y="403"/>
                    <a:pt x="520" y="337"/>
                    <a:pt x="520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0" y="264"/>
                    <a:pt x="520" y="264"/>
                    <a:pt x="520" y="264"/>
                  </a:cubicBezTo>
                  <a:cubicBezTo>
                    <a:pt x="520" y="191"/>
                    <a:pt x="491" y="125"/>
                    <a:pt x="444" y="78"/>
                  </a:cubicBezTo>
                  <a:cubicBezTo>
                    <a:pt x="397" y="30"/>
                    <a:pt x="332" y="0"/>
                    <a:pt x="260" y="0"/>
                  </a:cubicBezTo>
                </a:path>
              </a:pathLst>
            </a:custGeom>
            <a:solidFill>
              <a:srgbClr val="F8F8F8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8">
              <a:extLst>
                <a:ext uri="{FF2B5EF4-FFF2-40B4-BE49-F238E27FC236}">
                  <a16:creationId xmlns:a16="http://schemas.microsoft.com/office/drawing/2014/main" id="{2D561FAD-8682-451B-934C-1BEE4D3C425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41" y="2846"/>
              <a:ext cx="902" cy="550"/>
            </a:xfrm>
            <a:custGeom>
              <a:avLst/>
              <a:gdLst>
                <a:gd name="T0" fmla="*/ 316 w 434"/>
                <a:gd name="T1" fmla="*/ 202 h 263"/>
                <a:gd name="T2" fmla="*/ 322 w 434"/>
                <a:gd name="T3" fmla="*/ 157 h 263"/>
                <a:gd name="T4" fmla="*/ 336 w 434"/>
                <a:gd name="T5" fmla="*/ 116 h 263"/>
                <a:gd name="T6" fmla="*/ 340 w 434"/>
                <a:gd name="T7" fmla="*/ 94 h 263"/>
                <a:gd name="T8" fmla="*/ 316 w 434"/>
                <a:gd name="T9" fmla="*/ 67 h 263"/>
                <a:gd name="T10" fmla="*/ 278 w 434"/>
                <a:gd name="T11" fmla="*/ 114 h 263"/>
                <a:gd name="T12" fmla="*/ 243 w 434"/>
                <a:gd name="T13" fmla="*/ 262 h 263"/>
                <a:gd name="T14" fmla="*/ 152 w 434"/>
                <a:gd name="T15" fmla="*/ 262 h 263"/>
                <a:gd name="T16" fmla="*/ 187 w 434"/>
                <a:gd name="T17" fmla="*/ 116 h 263"/>
                <a:gd name="T18" fmla="*/ 191 w 434"/>
                <a:gd name="T19" fmla="*/ 93 h 263"/>
                <a:gd name="T20" fmla="*/ 167 w 434"/>
                <a:gd name="T21" fmla="*/ 67 h 263"/>
                <a:gd name="T22" fmla="*/ 127 w 434"/>
                <a:gd name="T23" fmla="*/ 114 h 263"/>
                <a:gd name="T24" fmla="*/ 91 w 434"/>
                <a:gd name="T25" fmla="*/ 262 h 263"/>
                <a:gd name="T26" fmla="*/ 0 w 434"/>
                <a:gd name="T27" fmla="*/ 262 h 263"/>
                <a:gd name="T28" fmla="*/ 45 w 434"/>
                <a:gd name="T29" fmla="*/ 72 h 263"/>
                <a:gd name="T30" fmla="*/ 61 w 434"/>
                <a:gd name="T31" fmla="*/ 4 h 263"/>
                <a:gd name="T32" fmla="*/ 144 w 434"/>
                <a:gd name="T33" fmla="*/ 4 h 263"/>
                <a:gd name="T34" fmla="*/ 131 w 434"/>
                <a:gd name="T35" fmla="*/ 61 h 263"/>
                <a:gd name="T36" fmla="*/ 217 w 434"/>
                <a:gd name="T37" fmla="*/ 0 h 263"/>
                <a:gd name="T38" fmla="*/ 283 w 434"/>
                <a:gd name="T39" fmla="*/ 59 h 263"/>
                <a:gd name="T40" fmla="*/ 368 w 434"/>
                <a:gd name="T41" fmla="*/ 0 h 263"/>
                <a:gd name="T42" fmla="*/ 434 w 434"/>
                <a:gd name="T43" fmla="*/ 73 h 263"/>
                <a:gd name="T44" fmla="*/ 427 w 434"/>
                <a:gd name="T45" fmla="*/ 119 h 263"/>
                <a:gd name="T46" fmla="*/ 410 w 434"/>
                <a:gd name="T47" fmla="*/ 172 h 263"/>
                <a:gd name="T48" fmla="*/ 386 w 434"/>
                <a:gd name="T49" fmla="*/ 263 h 263"/>
                <a:gd name="T50" fmla="*/ 316 w 434"/>
                <a:gd name="T51" fmla="*/ 20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3">
                  <a:moveTo>
                    <a:pt x="316" y="202"/>
                  </a:moveTo>
                  <a:cubicBezTo>
                    <a:pt x="316" y="192"/>
                    <a:pt x="318" y="173"/>
                    <a:pt x="322" y="157"/>
                  </a:cubicBezTo>
                  <a:cubicBezTo>
                    <a:pt x="336" y="116"/>
                    <a:pt x="336" y="116"/>
                    <a:pt x="336" y="116"/>
                  </a:cubicBezTo>
                  <a:cubicBezTo>
                    <a:pt x="339" y="107"/>
                    <a:pt x="340" y="100"/>
                    <a:pt x="340" y="94"/>
                  </a:cubicBezTo>
                  <a:cubicBezTo>
                    <a:pt x="340" y="76"/>
                    <a:pt x="330" y="67"/>
                    <a:pt x="316" y="67"/>
                  </a:cubicBezTo>
                  <a:cubicBezTo>
                    <a:pt x="300" y="67"/>
                    <a:pt x="287" y="81"/>
                    <a:pt x="278" y="114"/>
                  </a:cubicBezTo>
                  <a:cubicBezTo>
                    <a:pt x="243" y="262"/>
                    <a:pt x="243" y="262"/>
                    <a:pt x="243" y="262"/>
                  </a:cubicBezTo>
                  <a:cubicBezTo>
                    <a:pt x="152" y="262"/>
                    <a:pt x="152" y="262"/>
                    <a:pt x="152" y="262"/>
                  </a:cubicBezTo>
                  <a:cubicBezTo>
                    <a:pt x="187" y="116"/>
                    <a:pt x="187" y="116"/>
                    <a:pt x="187" y="116"/>
                  </a:cubicBezTo>
                  <a:cubicBezTo>
                    <a:pt x="189" y="107"/>
                    <a:pt x="191" y="100"/>
                    <a:pt x="191" y="93"/>
                  </a:cubicBezTo>
                  <a:cubicBezTo>
                    <a:pt x="191" y="76"/>
                    <a:pt x="182" y="67"/>
                    <a:pt x="167" y="67"/>
                  </a:cubicBezTo>
                  <a:cubicBezTo>
                    <a:pt x="150" y="67"/>
                    <a:pt x="135" y="81"/>
                    <a:pt x="127" y="114"/>
                  </a:cubicBezTo>
                  <a:cubicBezTo>
                    <a:pt x="91" y="262"/>
                    <a:pt x="91" y="262"/>
                    <a:pt x="91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52" y="24"/>
                    <a:pt x="184" y="0"/>
                    <a:pt x="217" y="0"/>
                  </a:cubicBezTo>
                  <a:cubicBezTo>
                    <a:pt x="250" y="0"/>
                    <a:pt x="277" y="20"/>
                    <a:pt x="283" y="59"/>
                  </a:cubicBezTo>
                  <a:cubicBezTo>
                    <a:pt x="306" y="19"/>
                    <a:pt x="338" y="0"/>
                    <a:pt x="368" y="0"/>
                  </a:cubicBezTo>
                  <a:cubicBezTo>
                    <a:pt x="404" y="0"/>
                    <a:pt x="434" y="24"/>
                    <a:pt x="434" y="73"/>
                  </a:cubicBezTo>
                  <a:cubicBezTo>
                    <a:pt x="434" y="86"/>
                    <a:pt x="431" y="103"/>
                    <a:pt x="427" y="119"/>
                  </a:cubicBezTo>
                  <a:cubicBezTo>
                    <a:pt x="410" y="172"/>
                    <a:pt x="410" y="172"/>
                    <a:pt x="410" y="172"/>
                  </a:cubicBezTo>
                  <a:cubicBezTo>
                    <a:pt x="408" y="182"/>
                    <a:pt x="386" y="263"/>
                    <a:pt x="386" y="263"/>
                  </a:cubicBezTo>
                  <a:cubicBezTo>
                    <a:pt x="338" y="263"/>
                    <a:pt x="316" y="240"/>
                    <a:pt x="316" y="20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9">
              <a:extLst>
                <a:ext uri="{FF2B5EF4-FFF2-40B4-BE49-F238E27FC236}">
                  <a16:creationId xmlns:a16="http://schemas.microsoft.com/office/drawing/2014/main" id="{1BB9359C-3D8D-4B10-9EC2-E3FDC39F743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0">
              <a:extLst>
                <a:ext uri="{FF2B5EF4-FFF2-40B4-BE49-F238E27FC236}">
                  <a16:creationId xmlns:a16="http://schemas.microsoft.com/office/drawing/2014/main" id="{EA72E7E1-BD11-4440-A8AC-EFC7CEDF3AB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1">
              <a:extLst>
                <a:ext uri="{FF2B5EF4-FFF2-40B4-BE49-F238E27FC236}">
                  <a16:creationId xmlns:a16="http://schemas.microsoft.com/office/drawing/2014/main" id="{F37117D4-E2BE-4B10-B337-69D728612116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2">
              <a:extLst>
                <a:ext uri="{FF2B5EF4-FFF2-40B4-BE49-F238E27FC236}">
                  <a16:creationId xmlns:a16="http://schemas.microsoft.com/office/drawing/2014/main" id="{E7B3E453-66F2-49DD-A536-7E5A3019526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close/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3">
              <a:extLst>
                <a:ext uri="{FF2B5EF4-FFF2-40B4-BE49-F238E27FC236}">
                  <a16:creationId xmlns:a16="http://schemas.microsoft.com/office/drawing/2014/main" id="{36A4B6C7-4905-4BE0-8316-628AD24A939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4">
              <a:extLst>
                <a:ext uri="{FF2B5EF4-FFF2-40B4-BE49-F238E27FC236}">
                  <a16:creationId xmlns:a16="http://schemas.microsoft.com/office/drawing/2014/main" id="{5501D157-8652-4BB6-A776-120BEEAA815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5">
              <a:extLst>
                <a:ext uri="{FF2B5EF4-FFF2-40B4-BE49-F238E27FC236}">
                  <a16:creationId xmlns:a16="http://schemas.microsoft.com/office/drawing/2014/main" id="{AEDB956E-05FA-4F06-BA87-5C51367389F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6">
              <a:extLst>
                <a:ext uri="{FF2B5EF4-FFF2-40B4-BE49-F238E27FC236}">
                  <a16:creationId xmlns:a16="http://schemas.microsoft.com/office/drawing/2014/main" id="{4C6E3C38-2577-4C22-9838-AF46BD1AD63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7">
              <a:extLst>
                <a:ext uri="{FF2B5EF4-FFF2-40B4-BE49-F238E27FC236}">
                  <a16:creationId xmlns:a16="http://schemas.microsoft.com/office/drawing/2014/main" id="{FBD97E0A-DAA9-45FB-9EB8-E8E230EACDA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8">
              <a:extLst>
                <a:ext uri="{FF2B5EF4-FFF2-40B4-BE49-F238E27FC236}">
                  <a16:creationId xmlns:a16="http://schemas.microsoft.com/office/drawing/2014/main" id="{1BF59634-D82C-4325-B22B-2C7B096C3AB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9">
              <a:extLst>
                <a:ext uri="{FF2B5EF4-FFF2-40B4-BE49-F238E27FC236}">
                  <a16:creationId xmlns:a16="http://schemas.microsoft.com/office/drawing/2014/main" id="{6C355589-EB27-4EAE-A5B1-652B2AA33035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0">
              <a:extLst>
                <a:ext uri="{FF2B5EF4-FFF2-40B4-BE49-F238E27FC236}">
                  <a16:creationId xmlns:a16="http://schemas.microsoft.com/office/drawing/2014/main" id="{0825E41C-9FA3-43D8-9258-DB6B47B2F713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21">
              <a:extLst>
                <a:ext uri="{FF2B5EF4-FFF2-40B4-BE49-F238E27FC236}">
                  <a16:creationId xmlns:a16="http://schemas.microsoft.com/office/drawing/2014/main" id="{AE71411C-B803-48D7-AA3C-77D7AD50D58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22">
              <a:extLst>
                <a:ext uri="{FF2B5EF4-FFF2-40B4-BE49-F238E27FC236}">
                  <a16:creationId xmlns:a16="http://schemas.microsoft.com/office/drawing/2014/main" id="{6FDDB3D3-7B25-4E32-86A8-9DBE1B42BD1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23">
              <a:extLst>
                <a:ext uri="{FF2B5EF4-FFF2-40B4-BE49-F238E27FC236}">
                  <a16:creationId xmlns:a16="http://schemas.microsoft.com/office/drawing/2014/main" id="{3E700B3F-3EB5-4E8D-A07E-13291BF2E0B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24">
              <a:extLst>
                <a:ext uri="{FF2B5EF4-FFF2-40B4-BE49-F238E27FC236}">
                  <a16:creationId xmlns:a16="http://schemas.microsoft.com/office/drawing/2014/main" id="{6E28D248-F53E-492F-8AAF-836B4F6360D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25">
              <a:extLst>
                <a:ext uri="{FF2B5EF4-FFF2-40B4-BE49-F238E27FC236}">
                  <a16:creationId xmlns:a16="http://schemas.microsoft.com/office/drawing/2014/main" id="{6505231E-1E63-4CBB-A422-BE6B70DA831E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26">
              <a:extLst>
                <a:ext uri="{FF2B5EF4-FFF2-40B4-BE49-F238E27FC236}">
                  <a16:creationId xmlns:a16="http://schemas.microsoft.com/office/drawing/2014/main" id="{8DA256B9-DEF7-41A7-B524-E5F576CC568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27">
              <a:extLst>
                <a:ext uri="{FF2B5EF4-FFF2-40B4-BE49-F238E27FC236}">
                  <a16:creationId xmlns:a16="http://schemas.microsoft.com/office/drawing/2014/main" id="{3F668431-8B6C-4860-A4DA-B5FDAB35B4D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28">
              <a:extLst>
                <a:ext uri="{FF2B5EF4-FFF2-40B4-BE49-F238E27FC236}">
                  <a16:creationId xmlns:a16="http://schemas.microsoft.com/office/drawing/2014/main" id="{73B5C6E3-389B-48CF-A556-9461CBB759A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29">
              <a:extLst>
                <a:ext uri="{FF2B5EF4-FFF2-40B4-BE49-F238E27FC236}">
                  <a16:creationId xmlns:a16="http://schemas.microsoft.com/office/drawing/2014/main" id="{3225742B-A3BF-4623-A9C1-1C09C6633F32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30">
              <a:extLst>
                <a:ext uri="{FF2B5EF4-FFF2-40B4-BE49-F238E27FC236}">
                  <a16:creationId xmlns:a16="http://schemas.microsoft.com/office/drawing/2014/main" id="{5C55799A-AE70-4AA7-AE82-BEFEE58D2D2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close/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31">
              <a:extLst>
                <a:ext uri="{FF2B5EF4-FFF2-40B4-BE49-F238E27FC236}">
                  <a16:creationId xmlns:a16="http://schemas.microsoft.com/office/drawing/2014/main" id="{98817AB4-918D-4813-B794-11798AE9580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32">
              <a:extLst>
                <a:ext uri="{FF2B5EF4-FFF2-40B4-BE49-F238E27FC236}">
                  <a16:creationId xmlns:a16="http://schemas.microsoft.com/office/drawing/2014/main" id="{CC35929E-E013-4FB8-A9B1-51190997113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33">
              <a:extLst>
                <a:ext uri="{FF2B5EF4-FFF2-40B4-BE49-F238E27FC236}">
                  <a16:creationId xmlns:a16="http://schemas.microsoft.com/office/drawing/2014/main" id="{9DCEB878-0CAE-4E40-B559-1857A6B13B1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34">
              <a:extLst>
                <a:ext uri="{FF2B5EF4-FFF2-40B4-BE49-F238E27FC236}">
                  <a16:creationId xmlns:a16="http://schemas.microsoft.com/office/drawing/2014/main" id="{7E277FC7-96BC-4B15-98C9-C960F97FB20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35">
              <a:extLst>
                <a:ext uri="{FF2B5EF4-FFF2-40B4-BE49-F238E27FC236}">
                  <a16:creationId xmlns:a16="http://schemas.microsoft.com/office/drawing/2014/main" id="{4A59A341-824E-406F-976D-28C819300D9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525" y="2725"/>
              <a:ext cx="708" cy="370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341 w 341"/>
                <a:gd name="T5" fmla="*/ 177 h 177"/>
                <a:gd name="T6" fmla="*/ 326 w 341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244" y="11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Rectangle 36">
              <a:extLst>
                <a:ext uri="{FF2B5EF4-FFF2-40B4-BE49-F238E27FC236}">
                  <a16:creationId xmlns:a16="http://schemas.microsoft.com/office/drawing/2014/main" id="{5EFEDF09-1980-48CE-A693-15A964F2D65E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4649" y="3429"/>
              <a:ext cx="15" cy="2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37">
              <a:extLst>
                <a:ext uri="{FF2B5EF4-FFF2-40B4-BE49-F238E27FC236}">
                  <a16:creationId xmlns:a16="http://schemas.microsoft.com/office/drawing/2014/main" id="{69992C3C-A811-40A7-8DF0-0A6D457E72E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07" y="3448"/>
              <a:ext cx="187" cy="207"/>
            </a:xfrm>
            <a:custGeom>
              <a:avLst/>
              <a:gdLst>
                <a:gd name="T0" fmla="*/ 50 w 90"/>
                <a:gd name="T1" fmla="*/ 99 h 99"/>
                <a:gd name="T2" fmla="*/ 0 w 90"/>
                <a:gd name="T3" fmla="*/ 50 h 99"/>
                <a:gd name="T4" fmla="*/ 51 w 90"/>
                <a:gd name="T5" fmla="*/ 0 h 99"/>
                <a:gd name="T6" fmla="*/ 88 w 90"/>
                <a:gd name="T7" fmla="*/ 24 h 99"/>
                <a:gd name="T8" fmla="*/ 76 w 90"/>
                <a:gd name="T9" fmla="*/ 37 h 99"/>
                <a:gd name="T10" fmla="*/ 64 w 90"/>
                <a:gd name="T11" fmla="*/ 25 h 99"/>
                <a:gd name="T12" fmla="*/ 65 w 90"/>
                <a:gd name="T13" fmla="*/ 21 h 99"/>
                <a:gd name="T14" fmla="*/ 51 w 90"/>
                <a:gd name="T15" fmla="*/ 18 h 99"/>
                <a:gd name="T16" fmla="*/ 21 w 90"/>
                <a:gd name="T17" fmla="*/ 49 h 99"/>
                <a:gd name="T18" fmla="*/ 51 w 90"/>
                <a:gd name="T19" fmla="*/ 80 h 99"/>
                <a:gd name="T20" fmla="*/ 78 w 90"/>
                <a:gd name="T21" fmla="*/ 68 h 99"/>
                <a:gd name="T22" fmla="*/ 90 w 90"/>
                <a:gd name="T23" fmla="*/ 82 h 99"/>
                <a:gd name="T24" fmla="*/ 50 w 90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99">
                  <a:moveTo>
                    <a:pt x="50" y="99"/>
                  </a:moveTo>
                  <a:cubicBezTo>
                    <a:pt x="21" y="99"/>
                    <a:pt x="0" y="79"/>
                    <a:pt x="0" y="50"/>
                  </a:cubicBezTo>
                  <a:cubicBezTo>
                    <a:pt x="0" y="21"/>
                    <a:pt x="22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7"/>
                    <a:pt x="76" y="37"/>
                  </a:cubicBezTo>
                  <a:cubicBezTo>
                    <a:pt x="69" y="37"/>
                    <a:pt x="64" y="32"/>
                    <a:pt x="64" y="25"/>
                  </a:cubicBezTo>
                  <a:cubicBezTo>
                    <a:pt x="64" y="24"/>
                    <a:pt x="64" y="22"/>
                    <a:pt x="65" y="21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49"/>
                  </a:cubicBezTo>
                  <a:cubicBezTo>
                    <a:pt x="21" y="67"/>
                    <a:pt x="34" y="80"/>
                    <a:pt x="51" y="80"/>
                  </a:cubicBezTo>
                  <a:cubicBezTo>
                    <a:pt x="62" y="80"/>
                    <a:pt x="71" y="75"/>
                    <a:pt x="78" y="68"/>
                  </a:cubicBezTo>
                  <a:cubicBezTo>
                    <a:pt x="90" y="82"/>
                    <a:pt x="90" y="82"/>
                    <a:pt x="90" y="82"/>
                  </a:cubicBezTo>
                  <a:cubicBezTo>
                    <a:pt x="80" y="92"/>
                    <a:pt x="66" y="99"/>
                    <a:pt x="50" y="9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38">
              <a:extLst>
                <a:ext uri="{FF2B5EF4-FFF2-40B4-BE49-F238E27FC236}">
                  <a16:creationId xmlns:a16="http://schemas.microsoft.com/office/drawing/2014/main" id="{0EE37FDC-27BF-4E7F-8A96-F58D948BDFCD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913" y="3452"/>
              <a:ext cx="181" cy="198"/>
            </a:xfrm>
            <a:custGeom>
              <a:avLst/>
              <a:gdLst>
                <a:gd name="T0" fmla="*/ 42 w 87"/>
                <a:gd name="T1" fmla="*/ 95 h 95"/>
                <a:gd name="T2" fmla="*/ 0 w 87"/>
                <a:gd name="T3" fmla="*/ 95 h 95"/>
                <a:gd name="T4" fmla="*/ 0 w 87"/>
                <a:gd name="T5" fmla="*/ 78 h 95"/>
                <a:gd name="T6" fmla="*/ 12 w 87"/>
                <a:gd name="T7" fmla="*/ 78 h 95"/>
                <a:gd name="T8" fmla="*/ 12 w 87"/>
                <a:gd name="T9" fmla="*/ 17 h 95"/>
                <a:gd name="T10" fmla="*/ 0 w 87"/>
                <a:gd name="T11" fmla="*/ 17 h 95"/>
                <a:gd name="T12" fmla="*/ 0 w 87"/>
                <a:gd name="T13" fmla="*/ 0 h 95"/>
                <a:gd name="T14" fmla="*/ 41 w 87"/>
                <a:gd name="T15" fmla="*/ 0 h 95"/>
                <a:gd name="T16" fmla="*/ 80 w 87"/>
                <a:gd name="T17" fmla="*/ 29 h 95"/>
                <a:gd name="T18" fmla="*/ 62 w 87"/>
                <a:gd name="T19" fmla="*/ 54 h 95"/>
                <a:gd name="T20" fmla="*/ 76 w 87"/>
                <a:gd name="T21" fmla="*/ 78 h 95"/>
                <a:gd name="T22" fmla="*/ 87 w 87"/>
                <a:gd name="T23" fmla="*/ 78 h 95"/>
                <a:gd name="T24" fmla="*/ 87 w 87"/>
                <a:gd name="T25" fmla="*/ 95 h 95"/>
                <a:gd name="T26" fmla="*/ 62 w 87"/>
                <a:gd name="T27" fmla="*/ 95 h 95"/>
                <a:gd name="T28" fmla="*/ 43 w 87"/>
                <a:gd name="T29" fmla="*/ 60 h 95"/>
                <a:gd name="T30" fmla="*/ 39 w 87"/>
                <a:gd name="T31" fmla="*/ 60 h 95"/>
                <a:gd name="T32" fmla="*/ 32 w 87"/>
                <a:gd name="T33" fmla="*/ 60 h 95"/>
                <a:gd name="T34" fmla="*/ 32 w 87"/>
                <a:gd name="T35" fmla="*/ 78 h 95"/>
                <a:gd name="T36" fmla="*/ 42 w 87"/>
                <a:gd name="T37" fmla="*/ 78 h 95"/>
                <a:gd name="T38" fmla="*/ 42 w 87"/>
                <a:gd name="T39" fmla="*/ 95 h 95"/>
                <a:gd name="T40" fmla="*/ 58 w 87"/>
                <a:gd name="T41" fmla="*/ 30 h 95"/>
                <a:gd name="T42" fmla="*/ 39 w 87"/>
                <a:gd name="T43" fmla="*/ 17 h 95"/>
                <a:gd name="T44" fmla="*/ 32 w 87"/>
                <a:gd name="T45" fmla="*/ 17 h 95"/>
                <a:gd name="T46" fmla="*/ 32 w 87"/>
                <a:gd name="T47" fmla="*/ 44 h 95"/>
                <a:gd name="T48" fmla="*/ 40 w 87"/>
                <a:gd name="T49" fmla="*/ 44 h 95"/>
                <a:gd name="T50" fmla="*/ 58 w 87"/>
                <a:gd name="T51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" h="95">
                  <a:moveTo>
                    <a:pt x="42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63" y="0"/>
                    <a:pt x="80" y="9"/>
                    <a:pt x="80" y="29"/>
                  </a:cubicBezTo>
                  <a:cubicBezTo>
                    <a:pt x="80" y="41"/>
                    <a:pt x="72" y="50"/>
                    <a:pt x="62" y="5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87" y="78"/>
                    <a:pt x="87" y="78"/>
                    <a:pt x="87" y="78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2" y="60"/>
                    <a:pt x="40" y="60"/>
                    <a:pt x="39" y="60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42" y="78"/>
                    <a:pt x="42" y="78"/>
                    <a:pt x="42" y="78"/>
                  </a:cubicBezTo>
                  <a:lnTo>
                    <a:pt x="42" y="95"/>
                  </a:lnTo>
                  <a:close/>
                  <a:moveTo>
                    <a:pt x="58" y="30"/>
                  </a:moveTo>
                  <a:cubicBezTo>
                    <a:pt x="58" y="21"/>
                    <a:pt x="51" y="17"/>
                    <a:pt x="39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4" y="44"/>
                    <a:pt x="36" y="44"/>
                    <a:pt x="40" y="44"/>
                  </a:cubicBezTo>
                  <a:cubicBezTo>
                    <a:pt x="51" y="44"/>
                    <a:pt x="58" y="39"/>
                    <a:pt x="5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39">
              <a:extLst>
                <a:ext uri="{FF2B5EF4-FFF2-40B4-BE49-F238E27FC236}">
                  <a16:creationId xmlns:a16="http://schemas.microsoft.com/office/drawing/2014/main" id="{515E0E4A-1FE0-4019-9592-1CDD93EBA2F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106" y="3452"/>
              <a:ext cx="245" cy="198"/>
            </a:xfrm>
            <a:custGeom>
              <a:avLst/>
              <a:gdLst>
                <a:gd name="T0" fmla="*/ 0 w 245"/>
                <a:gd name="T1" fmla="*/ 163 h 198"/>
                <a:gd name="T2" fmla="*/ 23 w 245"/>
                <a:gd name="T3" fmla="*/ 163 h 198"/>
                <a:gd name="T4" fmla="*/ 29 w 245"/>
                <a:gd name="T5" fmla="*/ 36 h 198"/>
                <a:gd name="T6" fmla="*/ 4 w 245"/>
                <a:gd name="T7" fmla="*/ 36 h 198"/>
                <a:gd name="T8" fmla="*/ 4 w 245"/>
                <a:gd name="T9" fmla="*/ 0 h 198"/>
                <a:gd name="T10" fmla="*/ 69 w 245"/>
                <a:gd name="T11" fmla="*/ 0 h 198"/>
                <a:gd name="T12" fmla="*/ 123 w 245"/>
                <a:gd name="T13" fmla="*/ 100 h 198"/>
                <a:gd name="T14" fmla="*/ 179 w 245"/>
                <a:gd name="T15" fmla="*/ 0 h 198"/>
                <a:gd name="T16" fmla="*/ 241 w 245"/>
                <a:gd name="T17" fmla="*/ 0 h 198"/>
                <a:gd name="T18" fmla="*/ 241 w 245"/>
                <a:gd name="T19" fmla="*/ 36 h 198"/>
                <a:gd name="T20" fmla="*/ 216 w 245"/>
                <a:gd name="T21" fmla="*/ 36 h 198"/>
                <a:gd name="T22" fmla="*/ 222 w 245"/>
                <a:gd name="T23" fmla="*/ 163 h 198"/>
                <a:gd name="T24" fmla="*/ 245 w 245"/>
                <a:gd name="T25" fmla="*/ 163 h 198"/>
                <a:gd name="T26" fmla="*/ 245 w 245"/>
                <a:gd name="T27" fmla="*/ 198 h 198"/>
                <a:gd name="T28" fmla="*/ 158 w 245"/>
                <a:gd name="T29" fmla="*/ 198 h 198"/>
                <a:gd name="T30" fmla="*/ 158 w 245"/>
                <a:gd name="T31" fmla="*/ 163 h 198"/>
                <a:gd name="T32" fmla="*/ 181 w 245"/>
                <a:gd name="T33" fmla="*/ 163 h 198"/>
                <a:gd name="T34" fmla="*/ 177 w 245"/>
                <a:gd name="T35" fmla="*/ 73 h 198"/>
                <a:gd name="T36" fmla="*/ 125 w 245"/>
                <a:gd name="T37" fmla="*/ 165 h 198"/>
                <a:gd name="T38" fmla="*/ 121 w 245"/>
                <a:gd name="T39" fmla="*/ 165 h 198"/>
                <a:gd name="T40" fmla="*/ 69 w 245"/>
                <a:gd name="T41" fmla="*/ 73 h 198"/>
                <a:gd name="T42" fmla="*/ 65 w 245"/>
                <a:gd name="T43" fmla="*/ 163 h 198"/>
                <a:gd name="T44" fmla="*/ 87 w 245"/>
                <a:gd name="T45" fmla="*/ 163 h 198"/>
                <a:gd name="T46" fmla="*/ 87 w 245"/>
                <a:gd name="T47" fmla="*/ 198 h 198"/>
                <a:gd name="T48" fmla="*/ 0 w 245"/>
                <a:gd name="T49" fmla="*/ 198 h 198"/>
                <a:gd name="T50" fmla="*/ 0 w 245"/>
                <a:gd name="T51" fmla="*/ 16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5" h="198">
                  <a:moveTo>
                    <a:pt x="0" y="163"/>
                  </a:moveTo>
                  <a:lnTo>
                    <a:pt x="23" y="163"/>
                  </a:lnTo>
                  <a:lnTo>
                    <a:pt x="29" y="36"/>
                  </a:lnTo>
                  <a:lnTo>
                    <a:pt x="4" y="36"/>
                  </a:lnTo>
                  <a:lnTo>
                    <a:pt x="4" y="0"/>
                  </a:lnTo>
                  <a:lnTo>
                    <a:pt x="69" y="0"/>
                  </a:lnTo>
                  <a:lnTo>
                    <a:pt x="123" y="100"/>
                  </a:lnTo>
                  <a:lnTo>
                    <a:pt x="179" y="0"/>
                  </a:lnTo>
                  <a:lnTo>
                    <a:pt x="241" y="0"/>
                  </a:lnTo>
                  <a:lnTo>
                    <a:pt x="241" y="36"/>
                  </a:lnTo>
                  <a:lnTo>
                    <a:pt x="216" y="36"/>
                  </a:lnTo>
                  <a:lnTo>
                    <a:pt x="222" y="163"/>
                  </a:lnTo>
                  <a:lnTo>
                    <a:pt x="245" y="163"/>
                  </a:lnTo>
                  <a:lnTo>
                    <a:pt x="245" y="198"/>
                  </a:lnTo>
                  <a:lnTo>
                    <a:pt x="158" y="198"/>
                  </a:lnTo>
                  <a:lnTo>
                    <a:pt x="158" y="163"/>
                  </a:lnTo>
                  <a:lnTo>
                    <a:pt x="181" y="163"/>
                  </a:lnTo>
                  <a:lnTo>
                    <a:pt x="177" y="73"/>
                  </a:lnTo>
                  <a:lnTo>
                    <a:pt x="125" y="165"/>
                  </a:lnTo>
                  <a:lnTo>
                    <a:pt x="121" y="165"/>
                  </a:lnTo>
                  <a:lnTo>
                    <a:pt x="69" y="73"/>
                  </a:lnTo>
                  <a:lnTo>
                    <a:pt x="65" y="163"/>
                  </a:lnTo>
                  <a:lnTo>
                    <a:pt x="87" y="163"/>
                  </a:lnTo>
                  <a:lnTo>
                    <a:pt x="87" y="198"/>
                  </a:lnTo>
                  <a:lnTo>
                    <a:pt x="0" y="198"/>
                  </a:lnTo>
                  <a:lnTo>
                    <a:pt x="0" y="1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40">
              <a:extLst>
                <a:ext uri="{FF2B5EF4-FFF2-40B4-BE49-F238E27FC236}">
                  <a16:creationId xmlns:a16="http://schemas.microsoft.com/office/drawing/2014/main" id="{E1C0BE51-3FC5-4D72-8C67-082720B280E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364" y="3452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1 w 96"/>
                <a:gd name="T9" fmla="*/ 17 h 97"/>
                <a:gd name="T10" fmla="*/ 31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6 w 96"/>
                <a:gd name="T27" fmla="*/ 17 h 97"/>
                <a:gd name="T28" fmla="*/ 86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85"/>
                    <a:pt x="70" y="97"/>
                    <a:pt x="48" y="97"/>
                  </a:cubicBezTo>
                  <a:cubicBezTo>
                    <a:pt x="26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41">
              <a:extLst>
                <a:ext uri="{FF2B5EF4-FFF2-40B4-BE49-F238E27FC236}">
                  <a16:creationId xmlns:a16="http://schemas.microsoft.com/office/drawing/2014/main" id="{D57C38C8-2962-4E66-A69A-2A93BCE812D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80" y="3448"/>
              <a:ext cx="185" cy="204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1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5 w 89"/>
                <a:gd name="T13" fmla="*/ 22 h 98"/>
                <a:gd name="T14" fmla="*/ 51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4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5" y="22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8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6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42">
              <a:extLst>
                <a:ext uri="{FF2B5EF4-FFF2-40B4-BE49-F238E27FC236}">
                  <a16:creationId xmlns:a16="http://schemas.microsoft.com/office/drawing/2014/main" id="{340333EF-9F49-4C9F-ABCF-7A9B8D599AE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856" y="2506"/>
              <a:ext cx="399" cy="952"/>
            </a:xfrm>
            <a:custGeom>
              <a:avLst/>
              <a:gdLst>
                <a:gd name="T0" fmla="*/ 31 w 399"/>
                <a:gd name="T1" fmla="*/ 718 h 952"/>
                <a:gd name="T2" fmla="*/ 131 w 399"/>
                <a:gd name="T3" fmla="*/ 718 h 952"/>
                <a:gd name="T4" fmla="*/ 181 w 399"/>
                <a:gd name="T5" fmla="*/ 313 h 952"/>
                <a:gd name="T6" fmla="*/ 73 w 399"/>
                <a:gd name="T7" fmla="*/ 359 h 952"/>
                <a:gd name="T8" fmla="*/ 71 w 399"/>
                <a:gd name="T9" fmla="*/ 115 h 952"/>
                <a:gd name="T10" fmla="*/ 303 w 399"/>
                <a:gd name="T11" fmla="*/ 0 h 952"/>
                <a:gd name="T12" fmla="*/ 384 w 399"/>
                <a:gd name="T13" fmla="*/ 50 h 952"/>
                <a:gd name="T14" fmla="*/ 301 w 399"/>
                <a:gd name="T15" fmla="*/ 718 h 952"/>
                <a:gd name="T16" fmla="*/ 399 w 399"/>
                <a:gd name="T17" fmla="*/ 718 h 952"/>
                <a:gd name="T18" fmla="*/ 368 w 399"/>
                <a:gd name="T19" fmla="*/ 952 h 952"/>
                <a:gd name="T20" fmla="*/ 0 w 399"/>
                <a:gd name="T21" fmla="*/ 952 h 952"/>
                <a:gd name="T22" fmla="*/ 31 w 399"/>
                <a:gd name="T23" fmla="*/ 71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952">
                  <a:moveTo>
                    <a:pt x="31" y="718"/>
                  </a:moveTo>
                  <a:lnTo>
                    <a:pt x="131" y="718"/>
                  </a:lnTo>
                  <a:lnTo>
                    <a:pt x="181" y="313"/>
                  </a:lnTo>
                  <a:lnTo>
                    <a:pt x="73" y="359"/>
                  </a:lnTo>
                  <a:lnTo>
                    <a:pt x="71" y="115"/>
                  </a:lnTo>
                  <a:lnTo>
                    <a:pt x="303" y="0"/>
                  </a:lnTo>
                  <a:lnTo>
                    <a:pt x="384" y="50"/>
                  </a:lnTo>
                  <a:lnTo>
                    <a:pt x="301" y="718"/>
                  </a:lnTo>
                  <a:lnTo>
                    <a:pt x="399" y="718"/>
                  </a:lnTo>
                  <a:lnTo>
                    <a:pt x="368" y="952"/>
                  </a:lnTo>
                  <a:lnTo>
                    <a:pt x="0" y="952"/>
                  </a:lnTo>
                  <a:lnTo>
                    <a:pt x="31" y="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43">
              <a:extLst>
                <a:ext uri="{FF2B5EF4-FFF2-40B4-BE49-F238E27FC236}">
                  <a16:creationId xmlns:a16="http://schemas.microsoft.com/office/drawing/2014/main" id="{FE8EB676-8788-478E-8ADD-D693EAD98A2E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199" y="2485"/>
              <a:ext cx="623" cy="781"/>
            </a:xfrm>
            <a:custGeom>
              <a:avLst/>
              <a:gdLst>
                <a:gd name="T0" fmla="*/ 0 w 300"/>
                <a:gd name="T1" fmla="*/ 212 h 374"/>
                <a:gd name="T2" fmla="*/ 163 w 300"/>
                <a:gd name="T3" fmla="*/ 0 h 374"/>
                <a:gd name="T4" fmla="*/ 300 w 300"/>
                <a:gd name="T5" fmla="*/ 163 h 374"/>
                <a:gd name="T6" fmla="*/ 137 w 300"/>
                <a:gd name="T7" fmla="*/ 374 h 374"/>
                <a:gd name="T8" fmla="*/ 0 w 300"/>
                <a:gd name="T9" fmla="*/ 212 h 374"/>
                <a:gd name="T10" fmla="*/ 201 w 300"/>
                <a:gd name="T11" fmla="*/ 166 h 374"/>
                <a:gd name="T12" fmla="*/ 160 w 300"/>
                <a:gd name="T13" fmla="*/ 98 h 374"/>
                <a:gd name="T14" fmla="*/ 99 w 300"/>
                <a:gd name="T15" fmla="*/ 209 h 374"/>
                <a:gd name="T16" fmla="*/ 140 w 300"/>
                <a:gd name="T17" fmla="*/ 276 h 374"/>
                <a:gd name="T18" fmla="*/ 201 w 300"/>
                <a:gd name="T19" fmla="*/ 16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0" h="374">
                  <a:moveTo>
                    <a:pt x="0" y="212"/>
                  </a:moveTo>
                  <a:cubicBezTo>
                    <a:pt x="0" y="100"/>
                    <a:pt x="64" y="0"/>
                    <a:pt x="163" y="0"/>
                  </a:cubicBezTo>
                  <a:cubicBezTo>
                    <a:pt x="254" y="0"/>
                    <a:pt x="300" y="73"/>
                    <a:pt x="300" y="163"/>
                  </a:cubicBezTo>
                  <a:cubicBezTo>
                    <a:pt x="300" y="275"/>
                    <a:pt x="236" y="374"/>
                    <a:pt x="137" y="374"/>
                  </a:cubicBezTo>
                  <a:cubicBezTo>
                    <a:pt x="46" y="374"/>
                    <a:pt x="0" y="301"/>
                    <a:pt x="0" y="212"/>
                  </a:cubicBezTo>
                  <a:moveTo>
                    <a:pt x="201" y="166"/>
                  </a:moveTo>
                  <a:cubicBezTo>
                    <a:pt x="201" y="125"/>
                    <a:pt x="188" y="98"/>
                    <a:pt x="160" y="98"/>
                  </a:cubicBezTo>
                  <a:cubicBezTo>
                    <a:pt x="123" y="98"/>
                    <a:pt x="99" y="151"/>
                    <a:pt x="99" y="209"/>
                  </a:cubicBezTo>
                  <a:cubicBezTo>
                    <a:pt x="99" y="250"/>
                    <a:pt x="113" y="276"/>
                    <a:pt x="140" y="276"/>
                  </a:cubicBezTo>
                  <a:cubicBezTo>
                    <a:pt x="177" y="276"/>
                    <a:pt x="201" y="224"/>
                    <a:pt x="201" y="16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44">
              <a:extLst>
                <a:ext uri="{FF2B5EF4-FFF2-40B4-BE49-F238E27FC236}">
                  <a16:creationId xmlns:a16="http://schemas.microsoft.com/office/drawing/2014/main" id="{9B9B6A6A-A8DA-4D3B-A7A0-9719F1DB73C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280" y="3312"/>
              <a:ext cx="95" cy="127"/>
            </a:xfrm>
            <a:custGeom>
              <a:avLst/>
              <a:gdLst>
                <a:gd name="T0" fmla="*/ 10 w 95"/>
                <a:gd name="T1" fmla="*/ 105 h 127"/>
                <a:gd name="T2" fmla="*/ 21 w 95"/>
                <a:gd name="T3" fmla="*/ 105 h 127"/>
                <a:gd name="T4" fmla="*/ 27 w 95"/>
                <a:gd name="T5" fmla="*/ 77 h 127"/>
                <a:gd name="T6" fmla="*/ 8 w 95"/>
                <a:gd name="T7" fmla="*/ 23 h 127"/>
                <a:gd name="T8" fmla="*/ 0 w 95"/>
                <a:gd name="T9" fmla="*/ 23 h 127"/>
                <a:gd name="T10" fmla="*/ 4 w 95"/>
                <a:gd name="T11" fmla="*/ 0 h 127"/>
                <a:gd name="T12" fmla="*/ 44 w 95"/>
                <a:gd name="T13" fmla="*/ 0 h 127"/>
                <a:gd name="T14" fmla="*/ 39 w 95"/>
                <a:gd name="T15" fmla="*/ 23 h 127"/>
                <a:gd name="T16" fmla="*/ 29 w 95"/>
                <a:gd name="T17" fmla="*/ 23 h 127"/>
                <a:gd name="T18" fmla="*/ 39 w 95"/>
                <a:gd name="T19" fmla="*/ 59 h 127"/>
                <a:gd name="T20" fmla="*/ 62 w 95"/>
                <a:gd name="T21" fmla="*/ 23 h 127"/>
                <a:gd name="T22" fmla="*/ 52 w 95"/>
                <a:gd name="T23" fmla="*/ 23 h 127"/>
                <a:gd name="T24" fmla="*/ 56 w 95"/>
                <a:gd name="T25" fmla="*/ 0 h 127"/>
                <a:gd name="T26" fmla="*/ 95 w 95"/>
                <a:gd name="T27" fmla="*/ 0 h 127"/>
                <a:gd name="T28" fmla="*/ 91 w 95"/>
                <a:gd name="T29" fmla="*/ 23 h 127"/>
                <a:gd name="T30" fmla="*/ 83 w 95"/>
                <a:gd name="T31" fmla="*/ 23 h 127"/>
                <a:gd name="T32" fmla="*/ 46 w 95"/>
                <a:gd name="T33" fmla="*/ 82 h 127"/>
                <a:gd name="T34" fmla="*/ 41 w 95"/>
                <a:gd name="T35" fmla="*/ 105 h 127"/>
                <a:gd name="T36" fmla="*/ 54 w 95"/>
                <a:gd name="T37" fmla="*/ 105 h 127"/>
                <a:gd name="T38" fmla="*/ 50 w 95"/>
                <a:gd name="T39" fmla="*/ 127 h 127"/>
                <a:gd name="T40" fmla="*/ 6 w 95"/>
                <a:gd name="T41" fmla="*/ 127 h 127"/>
                <a:gd name="T42" fmla="*/ 10 w 95"/>
                <a:gd name="T43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5" h="127">
                  <a:moveTo>
                    <a:pt x="10" y="105"/>
                  </a:moveTo>
                  <a:lnTo>
                    <a:pt x="21" y="105"/>
                  </a:lnTo>
                  <a:lnTo>
                    <a:pt x="27" y="77"/>
                  </a:lnTo>
                  <a:lnTo>
                    <a:pt x="8" y="23"/>
                  </a:lnTo>
                  <a:lnTo>
                    <a:pt x="0" y="23"/>
                  </a:lnTo>
                  <a:lnTo>
                    <a:pt x="4" y="0"/>
                  </a:lnTo>
                  <a:lnTo>
                    <a:pt x="44" y="0"/>
                  </a:lnTo>
                  <a:lnTo>
                    <a:pt x="39" y="23"/>
                  </a:lnTo>
                  <a:lnTo>
                    <a:pt x="29" y="23"/>
                  </a:lnTo>
                  <a:lnTo>
                    <a:pt x="39" y="59"/>
                  </a:lnTo>
                  <a:lnTo>
                    <a:pt x="62" y="23"/>
                  </a:lnTo>
                  <a:lnTo>
                    <a:pt x="52" y="23"/>
                  </a:lnTo>
                  <a:lnTo>
                    <a:pt x="56" y="0"/>
                  </a:lnTo>
                  <a:lnTo>
                    <a:pt x="95" y="0"/>
                  </a:lnTo>
                  <a:lnTo>
                    <a:pt x="91" y="23"/>
                  </a:lnTo>
                  <a:lnTo>
                    <a:pt x="83" y="23"/>
                  </a:lnTo>
                  <a:lnTo>
                    <a:pt x="46" y="82"/>
                  </a:lnTo>
                  <a:lnTo>
                    <a:pt x="41" y="105"/>
                  </a:lnTo>
                  <a:lnTo>
                    <a:pt x="54" y="105"/>
                  </a:lnTo>
                  <a:lnTo>
                    <a:pt x="50" y="127"/>
                  </a:lnTo>
                  <a:lnTo>
                    <a:pt x="6" y="127"/>
                  </a:lnTo>
                  <a:lnTo>
                    <a:pt x="10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45">
              <a:extLst>
                <a:ext uri="{FF2B5EF4-FFF2-40B4-BE49-F238E27FC236}">
                  <a16:creationId xmlns:a16="http://schemas.microsoft.com/office/drawing/2014/main" id="{76C129D7-F429-4905-AA1A-AF40E9F42B2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361" y="3312"/>
              <a:ext cx="95" cy="127"/>
            </a:xfrm>
            <a:custGeom>
              <a:avLst/>
              <a:gdLst>
                <a:gd name="T0" fmla="*/ 4 w 95"/>
                <a:gd name="T1" fmla="*/ 105 h 127"/>
                <a:gd name="T2" fmla="*/ 14 w 95"/>
                <a:gd name="T3" fmla="*/ 105 h 127"/>
                <a:gd name="T4" fmla="*/ 29 w 95"/>
                <a:gd name="T5" fmla="*/ 23 h 127"/>
                <a:gd name="T6" fmla="*/ 17 w 95"/>
                <a:gd name="T7" fmla="*/ 23 h 127"/>
                <a:gd name="T8" fmla="*/ 21 w 95"/>
                <a:gd name="T9" fmla="*/ 0 h 127"/>
                <a:gd name="T10" fmla="*/ 95 w 95"/>
                <a:gd name="T11" fmla="*/ 0 h 127"/>
                <a:gd name="T12" fmla="*/ 89 w 95"/>
                <a:gd name="T13" fmla="*/ 38 h 127"/>
                <a:gd name="T14" fmla="*/ 71 w 95"/>
                <a:gd name="T15" fmla="*/ 38 h 127"/>
                <a:gd name="T16" fmla="*/ 73 w 95"/>
                <a:gd name="T17" fmla="*/ 23 h 127"/>
                <a:gd name="T18" fmla="*/ 48 w 95"/>
                <a:gd name="T19" fmla="*/ 23 h 127"/>
                <a:gd name="T20" fmla="*/ 44 w 95"/>
                <a:gd name="T21" fmla="*/ 52 h 127"/>
                <a:gd name="T22" fmla="*/ 71 w 95"/>
                <a:gd name="T23" fmla="*/ 52 h 127"/>
                <a:gd name="T24" fmla="*/ 68 w 95"/>
                <a:gd name="T25" fmla="*/ 73 h 127"/>
                <a:gd name="T26" fmla="*/ 39 w 95"/>
                <a:gd name="T27" fmla="*/ 73 h 127"/>
                <a:gd name="T28" fmla="*/ 35 w 95"/>
                <a:gd name="T29" fmla="*/ 105 h 127"/>
                <a:gd name="T30" fmla="*/ 60 w 95"/>
                <a:gd name="T31" fmla="*/ 105 h 127"/>
                <a:gd name="T32" fmla="*/ 62 w 95"/>
                <a:gd name="T33" fmla="*/ 88 h 127"/>
                <a:gd name="T34" fmla="*/ 81 w 95"/>
                <a:gd name="T35" fmla="*/ 88 h 127"/>
                <a:gd name="T36" fmla="*/ 75 w 95"/>
                <a:gd name="T37" fmla="*/ 127 h 127"/>
                <a:gd name="T38" fmla="*/ 0 w 95"/>
                <a:gd name="T39" fmla="*/ 127 h 127"/>
                <a:gd name="T40" fmla="*/ 4 w 95"/>
                <a:gd name="T41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5" h="127">
                  <a:moveTo>
                    <a:pt x="4" y="105"/>
                  </a:moveTo>
                  <a:lnTo>
                    <a:pt x="14" y="105"/>
                  </a:lnTo>
                  <a:lnTo>
                    <a:pt x="29" y="23"/>
                  </a:lnTo>
                  <a:lnTo>
                    <a:pt x="17" y="23"/>
                  </a:lnTo>
                  <a:lnTo>
                    <a:pt x="21" y="0"/>
                  </a:lnTo>
                  <a:lnTo>
                    <a:pt x="95" y="0"/>
                  </a:lnTo>
                  <a:lnTo>
                    <a:pt x="89" y="38"/>
                  </a:lnTo>
                  <a:lnTo>
                    <a:pt x="71" y="38"/>
                  </a:lnTo>
                  <a:lnTo>
                    <a:pt x="73" y="23"/>
                  </a:lnTo>
                  <a:lnTo>
                    <a:pt x="48" y="23"/>
                  </a:lnTo>
                  <a:lnTo>
                    <a:pt x="44" y="52"/>
                  </a:lnTo>
                  <a:lnTo>
                    <a:pt x="71" y="52"/>
                  </a:lnTo>
                  <a:lnTo>
                    <a:pt x="68" y="73"/>
                  </a:lnTo>
                  <a:lnTo>
                    <a:pt x="39" y="73"/>
                  </a:lnTo>
                  <a:lnTo>
                    <a:pt x="35" y="105"/>
                  </a:lnTo>
                  <a:lnTo>
                    <a:pt x="60" y="105"/>
                  </a:lnTo>
                  <a:lnTo>
                    <a:pt x="62" y="88"/>
                  </a:lnTo>
                  <a:lnTo>
                    <a:pt x="81" y="88"/>
                  </a:lnTo>
                  <a:lnTo>
                    <a:pt x="75" y="127"/>
                  </a:lnTo>
                  <a:lnTo>
                    <a:pt x="0" y="127"/>
                  </a:lnTo>
                  <a:lnTo>
                    <a:pt x="4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46">
              <a:extLst>
                <a:ext uri="{FF2B5EF4-FFF2-40B4-BE49-F238E27FC236}">
                  <a16:creationId xmlns:a16="http://schemas.microsoft.com/office/drawing/2014/main" id="{A5F49463-BDE0-46AC-8A99-D0F2CDA90AB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42" y="3312"/>
              <a:ext cx="102" cy="127"/>
            </a:xfrm>
            <a:custGeom>
              <a:avLst/>
              <a:gdLst>
                <a:gd name="T0" fmla="*/ 41 w 102"/>
                <a:gd name="T1" fmla="*/ 127 h 127"/>
                <a:gd name="T2" fmla="*/ 0 w 102"/>
                <a:gd name="T3" fmla="*/ 127 h 127"/>
                <a:gd name="T4" fmla="*/ 4 w 102"/>
                <a:gd name="T5" fmla="*/ 105 h 127"/>
                <a:gd name="T6" fmla="*/ 12 w 102"/>
                <a:gd name="T7" fmla="*/ 105 h 127"/>
                <a:gd name="T8" fmla="*/ 48 w 102"/>
                <a:gd name="T9" fmla="*/ 23 h 127"/>
                <a:gd name="T10" fmla="*/ 35 w 102"/>
                <a:gd name="T11" fmla="*/ 23 h 127"/>
                <a:gd name="T12" fmla="*/ 39 w 102"/>
                <a:gd name="T13" fmla="*/ 0 h 127"/>
                <a:gd name="T14" fmla="*/ 100 w 102"/>
                <a:gd name="T15" fmla="*/ 0 h 127"/>
                <a:gd name="T16" fmla="*/ 95 w 102"/>
                <a:gd name="T17" fmla="*/ 23 h 127"/>
                <a:gd name="T18" fmla="*/ 85 w 102"/>
                <a:gd name="T19" fmla="*/ 23 h 127"/>
                <a:gd name="T20" fmla="*/ 91 w 102"/>
                <a:gd name="T21" fmla="*/ 105 h 127"/>
                <a:gd name="T22" fmla="*/ 102 w 102"/>
                <a:gd name="T23" fmla="*/ 105 h 127"/>
                <a:gd name="T24" fmla="*/ 98 w 102"/>
                <a:gd name="T25" fmla="*/ 127 h 127"/>
                <a:gd name="T26" fmla="*/ 58 w 102"/>
                <a:gd name="T27" fmla="*/ 127 h 127"/>
                <a:gd name="T28" fmla="*/ 62 w 102"/>
                <a:gd name="T29" fmla="*/ 105 h 127"/>
                <a:gd name="T30" fmla="*/ 73 w 102"/>
                <a:gd name="T31" fmla="*/ 105 h 127"/>
                <a:gd name="T32" fmla="*/ 71 w 102"/>
                <a:gd name="T33" fmla="*/ 86 h 127"/>
                <a:gd name="T34" fmla="*/ 39 w 102"/>
                <a:gd name="T35" fmla="*/ 86 h 127"/>
                <a:gd name="T36" fmla="*/ 33 w 102"/>
                <a:gd name="T37" fmla="*/ 105 h 127"/>
                <a:gd name="T38" fmla="*/ 44 w 102"/>
                <a:gd name="T39" fmla="*/ 105 h 127"/>
                <a:gd name="T40" fmla="*/ 41 w 102"/>
                <a:gd name="T41" fmla="*/ 127 h 127"/>
                <a:gd name="T42" fmla="*/ 48 w 102"/>
                <a:gd name="T43" fmla="*/ 67 h 127"/>
                <a:gd name="T44" fmla="*/ 71 w 102"/>
                <a:gd name="T45" fmla="*/ 67 h 127"/>
                <a:gd name="T46" fmla="*/ 66 w 102"/>
                <a:gd name="T47" fmla="*/ 21 h 127"/>
                <a:gd name="T48" fmla="*/ 48 w 102"/>
                <a:gd name="T49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2" h="127">
                  <a:moveTo>
                    <a:pt x="41" y="127"/>
                  </a:moveTo>
                  <a:lnTo>
                    <a:pt x="0" y="127"/>
                  </a:lnTo>
                  <a:lnTo>
                    <a:pt x="4" y="105"/>
                  </a:lnTo>
                  <a:lnTo>
                    <a:pt x="12" y="105"/>
                  </a:lnTo>
                  <a:lnTo>
                    <a:pt x="48" y="23"/>
                  </a:lnTo>
                  <a:lnTo>
                    <a:pt x="35" y="23"/>
                  </a:lnTo>
                  <a:lnTo>
                    <a:pt x="39" y="0"/>
                  </a:lnTo>
                  <a:lnTo>
                    <a:pt x="100" y="0"/>
                  </a:lnTo>
                  <a:lnTo>
                    <a:pt x="95" y="23"/>
                  </a:lnTo>
                  <a:lnTo>
                    <a:pt x="85" y="23"/>
                  </a:lnTo>
                  <a:lnTo>
                    <a:pt x="91" y="105"/>
                  </a:lnTo>
                  <a:lnTo>
                    <a:pt x="102" y="105"/>
                  </a:lnTo>
                  <a:lnTo>
                    <a:pt x="98" y="127"/>
                  </a:lnTo>
                  <a:lnTo>
                    <a:pt x="58" y="127"/>
                  </a:lnTo>
                  <a:lnTo>
                    <a:pt x="62" y="105"/>
                  </a:lnTo>
                  <a:lnTo>
                    <a:pt x="73" y="105"/>
                  </a:lnTo>
                  <a:lnTo>
                    <a:pt x="71" y="86"/>
                  </a:lnTo>
                  <a:lnTo>
                    <a:pt x="39" y="86"/>
                  </a:lnTo>
                  <a:lnTo>
                    <a:pt x="33" y="105"/>
                  </a:lnTo>
                  <a:lnTo>
                    <a:pt x="44" y="105"/>
                  </a:lnTo>
                  <a:lnTo>
                    <a:pt x="41" y="127"/>
                  </a:lnTo>
                  <a:close/>
                  <a:moveTo>
                    <a:pt x="48" y="67"/>
                  </a:moveTo>
                  <a:lnTo>
                    <a:pt x="71" y="67"/>
                  </a:lnTo>
                  <a:lnTo>
                    <a:pt x="66" y="21"/>
                  </a:lnTo>
                  <a:lnTo>
                    <a:pt x="48" y="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47">
              <a:extLst>
                <a:ext uri="{FF2B5EF4-FFF2-40B4-BE49-F238E27FC236}">
                  <a16:creationId xmlns:a16="http://schemas.microsoft.com/office/drawing/2014/main" id="{2583D37B-624D-4D77-879E-50E4BBBE7BF5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546" y="3312"/>
              <a:ext cx="91" cy="127"/>
            </a:xfrm>
            <a:custGeom>
              <a:avLst/>
              <a:gdLst>
                <a:gd name="T0" fmla="*/ 20 w 44"/>
                <a:gd name="T1" fmla="*/ 61 h 61"/>
                <a:gd name="T2" fmla="*/ 0 w 44"/>
                <a:gd name="T3" fmla="*/ 61 h 61"/>
                <a:gd name="T4" fmla="*/ 2 w 44"/>
                <a:gd name="T5" fmla="*/ 50 h 61"/>
                <a:gd name="T6" fmla="*/ 7 w 44"/>
                <a:gd name="T7" fmla="*/ 50 h 61"/>
                <a:gd name="T8" fmla="*/ 14 w 44"/>
                <a:gd name="T9" fmla="*/ 11 h 61"/>
                <a:gd name="T10" fmla="*/ 9 w 44"/>
                <a:gd name="T11" fmla="*/ 11 h 61"/>
                <a:gd name="T12" fmla="*/ 10 w 44"/>
                <a:gd name="T13" fmla="*/ 0 h 61"/>
                <a:gd name="T14" fmla="*/ 27 w 44"/>
                <a:gd name="T15" fmla="*/ 0 h 61"/>
                <a:gd name="T16" fmla="*/ 41 w 44"/>
                <a:gd name="T17" fmla="*/ 6 h 61"/>
                <a:gd name="T18" fmla="*/ 44 w 44"/>
                <a:gd name="T19" fmla="*/ 17 h 61"/>
                <a:gd name="T20" fmla="*/ 33 w 44"/>
                <a:gd name="T21" fmla="*/ 36 h 61"/>
                <a:gd name="T22" fmla="*/ 38 w 44"/>
                <a:gd name="T23" fmla="*/ 50 h 61"/>
                <a:gd name="T24" fmla="*/ 43 w 44"/>
                <a:gd name="T25" fmla="*/ 50 h 61"/>
                <a:gd name="T26" fmla="*/ 41 w 44"/>
                <a:gd name="T27" fmla="*/ 61 h 61"/>
                <a:gd name="T28" fmla="*/ 30 w 44"/>
                <a:gd name="T29" fmla="*/ 61 h 61"/>
                <a:gd name="T30" fmla="*/ 24 w 44"/>
                <a:gd name="T31" fmla="*/ 39 h 61"/>
                <a:gd name="T32" fmla="*/ 24 w 44"/>
                <a:gd name="T33" fmla="*/ 39 h 61"/>
                <a:gd name="T34" fmla="*/ 19 w 44"/>
                <a:gd name="T35" fmla="*/ 38 h 61"/>
                <a:gd name="T36" fmla="*/ 17 w 44"/>
                <a:gd name="T37" fmla="*/ 50 h 61"/>
                <a:gd name="T38" fmla="*/ 22 w 44"/>
                <a:gd name="T39" fmla="*/ 50 h 61"/>
                <a:gd name="T40" fmla="*/ 20 w 44"/>
                <a:gd name="T41" fmla="*/ 61 h 61"/>
                <a:gd name="T42" fmla="*/ 35 w 44"/>
                <a:gd name="T43" fmla="*/ 18 h 61"/>
                <a:gd name="T44" fmla="*/ 33 w 44"/>
                <a:gd name="T45" fmla="*/ 13 h 61"/>
                <a:gd name="T46" fmla="*/ 26 w 44"/>
                <a:gd name="T47" fmla="*/ 11 h 61"/>
                <a:gd name="T48" fmla="*/ 24 w 44"/>
                <a:gd name="T49" fmla="*/ 11 h 61"/>
                <a:gd name="T50" fmla="*/ 21 w 44"/>
                <a:gd name="T51" fmla="*/ 28 h 61"/>
                <a:gd name="T52" fmla="*/ 25 w 44"/>
                <a:gd name="T53" fmla="*/ 29 h 61"/>
                <a:gd name="T54" fmla="*/ 35 w 44"/>
                <a:gd name="T55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" h="61">
                  <a:moveTo>
                    <a:pt x="2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4" y="0"/>
                    <a:pt x="38" y="2"/>
                    <a:pt x="41" y="6"/>
                  </a:cubicBezTo>
                  <a:cubicBezTo>
                    <a:pt x="43" y="9"/>
                    <a:pt x="44" y="13"/>
                    <a:pt x="44" y="17"/>
                  </a:cubicBezTo>
                  <a:cubicBezTo>
                    <a:pt x="44" y="26"/>
                    <a:pt x="40" y="34"/>
                    <a:pt x="33" y="36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2" y="39"/>
                    <a:pt x="20" y="39"/>
                    <a:pt x="19" y="38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22" y="50"/>
                    <a:pt x="22" y="50"/>
                    <a:pt x="22" y="50"/>
                  </a:cubicBezTo>
                  <a:lnTo>
                    <a:pt x="20" y="61"/>
                  </a:lnTo>
                  <a:close/>
                  <a:moveTo>
                    <a:pt x="35" y="18"/>
                  </a:moveTo>
                  <a:cubicBezTo>
                    <a:pt x="35" y="16"/>
                    <a:pt x="34" y="14"/>
                    <a:pt x="33" y="13"/>
                  </a:cubicBezTo>
                  <a:cubicBezTo>
                    <a:pt x="32" y="11"/>
                    <a:pt x="29" y="11"/>
                    <a:pt x="26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9"/>
                    <a:pt x="23" y="29"/>
                    <a:pt x="25" y="29"/>
                  </a:cubicBezTo>
                  <a:cubicBezTo>
                    <a:pt x="31" y="29"/>
                    <a:pt x="35" y="24"/>
                    <a:pt x="35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48">
              <a:extLst>
                <a:ext uri="{FF2B5EF4-FFF2-40B4-BE49-F238E27FC236}">
                  <a16:creationId xmlns:a16="http://schemas.microsoft.com/office/drawing/2014/main" id="{3A4588B6-BF3B-43CB-8411-184DF628BB5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641" y="3308"/>
              <a:ext cx="83" cy="134"/>
            </a:xfrm>
            <a:custGeom>
              <a:avLst/>
              <a:gdLst>
                <a:gd name="T0" fmla="*/ 0 w 40"/>
                <a:gd name="T1" fmla="*/ 49 h 64"/>
                <a:gd name="T2" fmla="*/ 6 w 40"/>
                <a:gd name="T3" fmla="*/ 40 h 64"/>
                <a:gd name="T4" fmla="*/ 12 w 40"/>
                <a:gd name="T5" fmla="*/ 47 h 64"/>
                <a:gd name="T6" fmla="*/ 11 w 40"/>
                <a:gd name="T7" fmla="*/ 51 h 64"/>
                <a:gd name="T8" fmla="*/ 18 w 40"/>
                <a:gd name="T9" fmla="*/ 54 h 64"/>
                <a:gd name="T10" fmla="*/ 25 w 40"/>
                <a:gd name="T11" fmla="*/ 47 h 64"/>
                <a:gd name="T12" fmla="*/ 17 w 40"/>
                <a:gd name="T13" fmla="*/ 37 h 64"/>
                <a:gd name="T14" fmla="*/ 7 w 40"/>
                <a:gd name="T15" fmla="*/ 19 h 64"/>
                <a:gd name="T16" fmla="*/ 24 w 40"/>
                <a:gd name="T17" fmla="*/ 0 h 64"/>
                <a:gd name="T18" fmla="*/ 40 w 40"/>
                <a:gd name="T19" fmla="*/ 15 h 64"/>
                <a:gd name="T20" fmla="*/ 34 w 40"/>
                <a:gd name="T21" fmla="*/ 23 h 64"/>
                <a:gd name="T22" fmla="*/ 29 w 40"/>
                <a:gd name="T23" fmla="*/ 17 h 64"/>
                <a:gd name="T24" fmla="*/ 29 w 40"/>
                <a:gd name="T25" fmla="*/ 13 h 64"/>
                <a:gd name="T26" fmla="*/ 24 w 40"/>
                <a:gd name="T27" fmla="*/ 11 h 64"/>
                <a:gd name="T28" fmla="*/ 17 w 40"/>
                <a:gd name="T29" fmla="*/ 18 h 64"/>
                <a:gd name="T30" fmla="*/ 25 w 40"/>
                <a:gd name="T31" fmla="*/ 28 h 64"/>
                <a:gd name="T32" fmla="*/ 35 w 40"/>
                <a:gd name="T33" fmla="*/ 46 h 64"/>
                <a:gd name="T34" fmla="*/ 18 w 40"/>
                <a:gd name="T35" fmla="*/ 64 h 64"/>
                <a:gd name="T36" fmla="*/ 0 w 40"/>
                <a:gd name="T37" fmla="*/ 4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64">
                  <a:moveTo>
                    <a:pt x="0" y="49"/>
                  </a:moveTo>
                  <a:cubicBezTo>
                    <a:pt x="0" y="43"/>
                    <a:pt x="3" y="40"/>
                    <a:pt x="6" y="40"/>
                  </a:cubicBezTo>
                  <a:cubicBezTo>
                    <a:pt x="9" y="40"/>
                    <a:pt x="12" y="43"/>
                    <a:pt x="12" y="47"/>
                  </a:cubicBezTo>
                  <a:cubicBezTo>
                    <a:pt x="12" y="48"/>
                    <a:pt x="11" y="50"/>
                    <a:pt x="11" y="51"/>
                  </a:cubicBezTo>
                  <a:cubicBezTo>
                    <a:pt x="12" y="53"/>
                    <a:pt x="15" y="54"/>
                    <a:pt x="18" y="54"/>
                  </a:cubicBezTo>
                  <a:cubicBezTo>
                    <a:pt x="23" y="54"/>
                    <a:pt x="25" y="51"/>
                    <a:pt x="25" y="47"/>
                  </a:cubicBezTo>
                  <a:cubicBezTo>
                    <a:pt x="25" y="43"/>
                    <a:pt x="23" y="41"/>
                    <a:pt x="17" y="37"/>
                  </a:cubicBezTo>
                  <a:cubicBezTo>
                    <a:pt x="11" y="33"/>
                    <a:pt x="7" y="27"/>
                    <a:pt x="7" y="19"/>
                  </a:cubicBezTo>
                  <a:cubicBezTo>
                    <a:pt x="7" y="8"/>
                    <a:pt x="13" y="0"/>
                    <a:pt x="24" y="0"/>
                  </a:cubicBezTo>
                  <a:cubicBezTo>
                    <a:pt x="34" y="0"/>
                    <a:pt x="40" y="8"/>
                    <a:pt x="40" y="15"/>
                  </a:cubicBezTo>
                  <a:cubicBezTo>
                    <a:pt x="40" y="20"/>
                    <a:pt x="37" y="23"/>
                    <a:pt x="34" y="23"/>
                  </a:cubicBezTo>
                  <a:cubicBezTo>
                    <a:pt x="31" y="23"/>
                    <a:pt x="29" y="20"/>
                    <a:pt x="29" y="17"/>
                  </a:cubicBezTo>
                  <a:cubicBezTo>
                    <a:pt x="29" y="15"/>
                    <a:pt x="29" y="14"/>
                    <a:pt x="29" y="13"/>
                  </a:cubicBezTo>
                  <a:cubicBezTo>
                    <a:pt x="28" y="12"/>
                    <a:pt x="26" y="11"/>
                    <a:pt x="24" y="11"/>
                  </a:cubicBezTo>
                  <a:cubicBezTo>
                    <a:pt x="19" y="11"/>
                    <a:pt x="17" y="14"/>
                    <a:pt x="17" y="18"/>
                  </a:cubicBezTo>
                  <a:cubicBezTo>
                    <a:pt x="17" y="22"/>
                    <a:pt x="19" y="24"/>
                    <a:pt x="25" y="28"/>
                  </a:cubicBezTo>
                  <a:cubicBezTo>
                    <a:pt x="31" y="32"/>
                    <a:pt x="35" y="37"/>
                    <a:pt x="35" y="46"/>
                  </a:cubicBezTo>
                  <a:cubicBezTo>
                    <a:pt x="35" y="56"/>
                    <a:pt x="29" y="64"/>
                    <a:pt x="18" y="64"/>
                  </a:cubicBezTo>
                  <a:cubicBezTo>
                    <a:pt x="8" y="64"/>
                    <a:pt x="0" y="58"/>
                    <a:pt x="0" y="4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49">
              <a:extLst>
                <a:ext uri="{FF2B5EF4-FFF2-40B4-BE49-F238E27FC236}">
                  <a16:creationId xmlns:a16="http://schemas.microsoft.com/office/drawing/2014/main" id="{0D36A164-3932-4BE7-A498-DA7E41D21E1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472" y="2589"/>
              <a:ext cx="690" cy="813"/>
            </a:xfrm>
            <a:custGeom>
              <a:avLst/>
              <a:gdLst>
                <a:gd name="T0" fmla="*/ 0 w 332"/>
                <a:gd name="T1" fmla="*/ 292 h 389"/>
                <a:gd name="T2" fmla="*/ 52 w 332"/>
                <a:gd name="T3" fmla="*/ 235 h 389"/>
                <a:gd name="T4" fmla="*/ 101 w 332"/>
                <a:gd name="T5" fmla="*/ 282 h 389"/>
                <a:gd name="T6" fmla="*/ 81 w 332"/>
                <a:gd name="T7" fmla="*/ 322 h 389"/>
                <a:gd name="T8" fmla="*/ 190 w 332"/>
                <a:gd name="T9" fmla="*/ 310 h 389"/>
                <a:gd name="T10" fmla="*/ 133 w 332"/>
                <a:gd name="T11" fmla="*/ 224 h 389"/>
                <a:gd name="T12" fmla="*/ 51 w 332"/>
                <a:gd name="T13" fmla="*/ 120 h 389"/>
                <a:gd name="T14" fmla="*/ 199 w 332"/>
                <a:gd name="T15" fmla="*/ 0 h 389"/>
                <a:gd name="T16" fmla="*/ 332 w 332"/>
                <a:gd name="T17" fmla="*/ 92 h 389"/>
                <a:gd name="T18" fmla="*/ 283 w 332"/>
                <a:gd name="T19" fmla="*/ 146 h 389"/>
                <a:gd name="T20" fmla="*/ 234 w 332"/>
                <a:gd name="T21" fmla="*/ 102 h 389"/>
                <a:gd name="T22" fmla="*/ 238 w 332"/>
                <a:gd name="T23" fmla="*/ 84 h 389"/>
                <a:gd name="T24" fmla="*/ 136 w 332"/>
                <a:gd name="T25" fmla="*/ 90 h 389"/>
                <a:gd name="T26" fmla="*/ 211 w 332"/>
                <a:gd name="T27" fmla="*/ 162 h 389"/>
                <a:gd name="T28" fmla="*/ 298 w 332"/>
                <a:gd name="T29" fmla="*/ 275 h 389"/>
                <a:gd name="T30" fmla="*/ 145 w 332"/>
                <a:gd name="T31" fmla="*/ 389 h 389"/>
                <a:gd name="T32" fmla="*/ 0 w 332"/>
                <a:gd name="T33" fmla="*/ 292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2" h="389">
                  <a:moveTo>
                    <a:pt x="0" y="292"/>
                  </a:moveTo>
                  <a:cubicBezTo>
                    <a:pt x="0" y="258"/>
                    <a:pt x="22" y="235"/>
                    <a:pt x="52" y="235"/>
                  </a:cubicBezTo>
                  <a:cubicBezTo>
                    <a:pt x="82" y="235"/>
                    <a:pt x="100" y="258"/>
                    <a:pt x="101" y="282"/>
                  </a:cubicBezTo>
                  <a:cubicBezTo>
                    <a:pt x="102" y="309"/>
                    <a:pt x="84" y="316"/>
                    <a:pt x="81" y="322"/>
                  </a:cubicBezTo>
                  <a:cubicBezTo>
                    <a:pt x="92" y="344"/>
                    <a:pt x="166" y="372"/>
                    <a:pt x="190" y="310"/>
                  </a:cubicBezTo>
                  <a:cubicBezTo>
                    <a:pt x="206" y="268"/>
                    <a:pt x="180" y="248"/>
                    <a:pt x="133" y="224"/>
                  </a:cubicBezTo>
                  <a:cubicBezTo>
                    <a:pt x="83" y="199"/>
                    <a:pt x="51" y="168"/>
                    <a:pt x="51" y="120"/>
                  </a:cubicBezTo>
                  <a:cubicBezTo>
                    <a:pt x="51" y="46"/>
                    <a:pt x="109" y="0"/>
                    <a:pt x="199" y="0"/>
                  </a:cubicBezTo>
                  <a:cubicBezTo>
                    <a:pt x="286" y="0"/>
                    <a:pt x="332" y="49"/>
                    <a:pt x="332" y="92"/>
                  </a:cubicBezTo>
                  <a:cubicBezTo>
                    <a:pt x="332" y="125"/>
                    <a:pt x="311" y="146"/>
                    <a:pt x="283" y="146"/>
                  </a:cubicBezTo>
                  <a:cubicBezTo>
                    <a:pt x="254" y="146"/>
                    <a:pt x="234" y="126"/>
                    <a:pt x="234" y="102"/>
                  </a:cubicBezTo>
                  <a:cubicBezTo>
                    <a:pt x="234" y="95"/>
                    <a:pt x="236" y="89"/>
                    <a:pt x="238" y="84"/>
                  </a:cubicBezTo>
                  <a:cubicBezTo>
                    <a:pt x="263" y="34"/>
                    <a:pt x="143" y="0"/>
                    <a:pt x="136" y="90"/>
                  </a:cubicBezTo>
                  <a:cubicBezTo>
                    <a:pt x="133" y="123"/>
                    <a:pt x="166" y="138"/>
                    <a:pt x="211" y="162"/>
                  </a:cubicBezTo>
                  <a:cubicBezTo>
                    <a:pt x="265" y="191"/>
                    <a:pt x="298" y="223"/>
                    <a:pt x="298" y="275"/>
                  </a:cubicBezTo>
                  <a:cubicBezTo>
                    <a:pt x="298" y="341"/>
                    <a:pt x="242" y="389"/>
                    <a:pt x="145" y="389"/>
                  </a:cubicBezTo>
                  <a:cubicBezTo>
                    <a:pt x="63" y="389"/>
                    <a:pt x="0" y="351"/>
                    <a:pt x="0" y="29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50">
              <a:extLst>
                <a:ext uri="{FF2B5EF4-FFF2-40B4-BE49-F238E27FC236}">
                  <a16:creationId xmlns:a16="http://schemas.microsoft.com/office/drawing/2014/main" id="{A9539824-91ED-4786-9169-F3D686541A1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106" y="2846"/>
              <a:ext cx="590" cy="550"/>
            </a:xfrm>
            <a:custGeom>
              <a:avLst/>
              <a:gdLst>
                <a:gd name="T0" fmla="*/ 43 w 284"/>
                <a:gd name="T1" fmla="*/ 0 h 263"/>
                <a:gd name="T2" fmla="*/ 130 w 284"/>
                <a:gd name="T3" fmla="*/ 0 h 263"/>
                <a:gd name="T4" fmla="*/ 94 w 284"/>
                <a:gd name="T5" fmla="*/ 150 h 263"/>
                <a:gd name="T6" fmla="*/ 91 w 284"/>
                <a:gd name="T7" fmla="*/ 171 h 263"/>
                <a:gd name="T8" fmla="*/ 114 w 284"/>
                <a:gd name="T9" fmla="*/ 195 h 263"/>
                <a:gd name="T10" fmla="*/ 157 w 284"/>
                <a:gd name="T11" fmla="*/ 145 h 263"/>
                <a:gd name="T12" fmla="*/ 193 w 284"/>
                <a:gd name="T13" fmla="*/ 0 h 263"/>
                <a:gd name="T14" fmla="*/ 284 w 284"/>
                <a:gd name="T15" fmla="*/ 0 h 263"/>
                <a:gd name="T16" fmla="*/ 242 w 284"/>
                <a:gd name="T17" fmla="*/ 177 h 263"/>
                <a:gd name="T18" fmla="*/ 220 w 284"/>
                <a:gd name="T19" fmla="*/ 263 h 263"/>
                <a:gd name="T20" fmla="*/ 150 w 284"/>
                <a:gd name="T21" fmla="*/ 206 h 263"/>
                <a:gd name="T22" fmla="*/ 64 w 284"/>
                <a:gd name="T23" fmla="*/ 263 h 263"/>
                <a:gd name="T24" fmla="*/ 0 w 284"/>
                <a:gd name="T25" fmla="*/ 197 h 263"/>
                <a:gd name="T26" fmla="*/ 6 w 284"/>
                <a:gd name="T27" fmla="*/ 154 h 263"/>
                <a:gd name="T28" fmla="*/ 26 w 284"/>
                <a:gd name="T29" fmla="*/ 6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4" h="263">
                  <a:moveTo>
                    <a:pt x="43" y="0"/>
                  </a:moveTo>
                  <a:cubicBezTo>
                    <a:pt x="130" y="0"/>
                    <a:pt x="130" y="0"/>
                    <a:pt x="130" y="0"/>
                  </a:cubicBezTo>
                  <a:cubicBezTo>
                    <a:pt x="94" y="150"/>
                    <a:pt x="94" y="150"/>
                    <a:pt x="94" y="150"/>
                  </a:cubicBezTo>
                  <a:cubicBezTo>
                    <a:pt x="92" y="157"/>
                    <a:pt x="91" y="163"/>
                    <a:pt x="91" y="171"/>
                  </a:cubicBezTo>
                  <a:cubicBezTo>
                    <a:pt x="91" y="185"/>
                    <a:pt x="98" y="195"/>
                    <a:pt x="114" y="195"/>
                  </a:cubicBezTo>
                  <a:cubicBezTo>
                    <a:pt x="137" y="195"/>
                    <a:pt x="150" y="178"/>
                    <a:pt x="157" y="145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2" y="177"/>
                    <a:pt x="242" y="177"/>
                    <a:pt x="242" y="177"/>
                  </a:cubicBezTo>
                  <a:cubicBezTo>
                    <a:pt x="239" y="188"/>
                    <a:pt x="220" y="263"/>
                    <a:pt x="220" y="263"/>
                  </a:cubicBezTo>
                  <a:cubicBezTo>
                    <a:pt x="182" y="263"/>
                    <a:pt x="155" y="245"/>
                    <a:pt x="150" y="206"/>
                  </a:cubicBezTo>
                  <a:cubicBezTo>
                    <a:pt x="133" y="235"/>
                    <a:pt x="102" y="263"/>
                    <a:pt x="64" y="263"/>
                  </a:cubicBezTo>
                  <a:cubicBezTo>
                    <a:pt x="26" y="263"/>
                    <a:pt x="0" y="239"/>
                    <a:pt x="0" y="197"/>
                  </a:cubicBezTo>
                  <a:cubicBezTo>
                    <a:pt x="0" y="185"/>
                    <a:pt x="1" y="172"/>
                    <a:pt x="6" y="154"/>
                  </a:cubicBezTo>
                  <a:cubicBezTo>
                    <a:pt x="26" y="67"/>
                    <a:pt x="26" y="67"/>
                    <a:pt x="26" y="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51">
              <a:extLst>
                <a:ext uri="{FF2B5EF4-FFF2-40B4-BE49-F238E27FC236}">
                  <a16:creationId xmlns:a16="http://schemas.microsoft.com/office/drawing/2014/main" id="{0E920C4F-615F-43C2-9E86-A7D964AC6C1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98" y="2840"/>
              <a:ext cx="902" cy="560"/>
            </a:xfrm>
            <a:custGeom>
              <a:avLst/>
              <a:gdLst>
                <a:gd name="T0" fmla="*/ 316 w 434"/>
                <a:gd name="T1" fmla="*/ 207 h 268"/>
                <a:gd name="T2" fmla="*/ 322 w 434"/>
                <a:gd name="T3" fmla="*/ 169 h 268"/>
                <a:gd name="T4" fmla="*/ 336 w 434"/>
                <a:gd name="T5" fmla="*/ 117 h 268"/>
                <a:gd name="T6" fmla="*/ 340 w 434"/>
                <a:gd name="T7" fmla="*/ 95 h 268"/>
                <a:gd name="T8" fmla="*/ 316 w 434"/>
                <a:gd name="T9" fmla="*/ 68 h 268"/>
                <a:gd name="T10" fmla="*/ 278 w 434"/>
                <a:gd name="T11" fmla="*/ 115 h 268"/>
                <a:gd name="T12" fmla="*/ 243 w 434"/>
                <a:gd name="T13" fmla="*/ 263 h 268"/>
                <a:gd name="T14" fmla="*/ 152 w 434"/>
                <a:gd name="T15" fmla="*/ 263 h 268"/>
                <a:gd name="T16" fmla="*/ 187 w 434"/>
                <a:gd name="T17" fmla="*/ 117 h 268"/>
                <a:gd name="T18" fmla="*/ 191 w 434"/>
                <a:gd name="T19" fmla="*/ 94 h 268"/>
                <a:gd name="T20" fmla="*/ 167 w 434"/>
                <a:gd name="T21" fmla="*/ 68 h 268"/>
                <a:gd name="T22" fmla="*/ 127 w 434"/>
                <a:gd name="T23" fmla="*/ 114 h 268"/>
                <a:gd name="T24" fmla="*/ 91 w 434"/>
                <a:gd name="T25" fmla="*/ 263 h 268"/>
                <a:gd name="T26" fmla="*/ 0 w 434"/>
                <a:gd name="T27" fmla="*/ 263 h 268"/>
                <a:gd name="T28" fmla="*/ 45 w 434"/>
                <a:gd name="T29" fmla="*/ 73 h 268"/>
                <a:gd name="T30" fmla="*/ 61 w 434"/>
                <a:gd name="T31" fmla="*/ 5 h 268"/>
                <a:gd name="T32" fmla="*/ 144 w 434"/>
                <a:gd name="T33" fmla="*/ 5 h 268"/>
                <a:gd name="T34" fmla="*/ 131 w 434"/>
                <a:gd name="T35" fmla="*/ 62 h 268"/>
                <a:gd name="T36" fmla="*/ 217 w 434"/>
                <a:gd name="T37" fmla="*/ 0 h 268"/>
                <a:gd name="T38" fmla="*/ 283 w 434"/>
                <a:gd name="T39" fmla="*/ 60 h 268"/>
                <a:gd name="T40" fmla="*/ 368 w 434"/>
                <a:gd name="T41" fmla="*/ 0 h 268"/>
                <a:gd name="T42" fmla="*/ 434 w 434"/>
                <a:gd name="T43" fmla="*/ 74 h 268"/>
                <a:gd name="T44" fmla="*/ 427 w 434"/>
                <a:gd name="T45" fmla="*/ 120 h 268"/>
                <a:gd name="T46" fmla="*/ 410 w 434"/>
                <a:gd name="T47" fmla="*/ 185 h 268"/>
                <a:gd name="T48" fmla="*/ 389 w 434"/>
                <a:gd name="T49" fmla="*/ 268 h 268"/>
                <a:gd name="T50" fmla="*/ 316 w 434"/>
                <a:gd name="T51" fmla="*/ 207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8">
                  <a:moveTo>
                    <a:pt x="316" y="207"/>
                  </a:moveTo>
                  <a:cubicBezTo>
                    <a:pt x="316" y="196"/>
                    <a:pt x="318" y="186"/>
                    <a:pt x="322" y="169"/>
                  </a:cubicBezTo>
                  <a:cubicBezTo>
                    <a:pt x="336" y="117"/>
                    <a:pt x="336" y="117"/>
                    <a:pt x="336" y="117"/>
                  </a:cubicBezTo>
                  <a:cubicBezTo>
                    <a:pt x="339" y="108"/>
                    <a:pt x="340" y="100"/>
                    <a:pt x="340" y="95"/>
                  </a:cubicBezTo>
                  <a:cubicBezTo>
                    <a:pt x="340" y="77"/>
                    <a:pt x="330" y="68"/>
                    <a:pt x="316" y="68"/>
                  </a:cubicBezTo>
                  <a:cubicBezTo>
                    <a:pt x="300" y="68"/>
                    <a:pt x="287" y="82"/>
                    <a:pt x="278" y="115"/>
                  </a:cubicBezTo>
                  <a:cubicBezTo>
                    <a:pt x="243" y="263"/>
                    <a:pt x="243" y="263"/>
                    <a:pt x="243" y="263"/>
                  </a:cubicBezTo>
                  <a:cubicBezTo>
                    <a:pt x="152" y="263"/>
                    <a:pt x="152" y="263"/>
                    <a:pt x="152" y="263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189" y="108"/>
                    <a:pt x="191" y="101"/>
                    <a:pt x="191" y="94"/>
                  </a:cubicBezTo>
                  <a:cubicBezTo>
                    <a:pt x="191" y="77"/>
                    <a:pt x="181" y="68"/>
                    <a:pt x="167" y="68"/>
                  </a:cubicBezTo>
                  <a:cubicBezTo>
                    <a:pt x="150" y="68"/>
                    <a:pt x="135" y="82"/>
                    <a:pt x="127" y="114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51" y="25"/>
                    <a:pt x="184" y="0"/>
                    <a:pt x="217" y="0"/>
                  </a:cubicBezTo>
                  <a:cubicBezTo>
                    <a:pt x="250" y="0"/>
                    <a:pt x="277" y="21"/>
                    <a:pt x="283" y="60"/>
                  </a:cubicBezTo>
                  <a:cubicBezTo>
                    <a:pt x="306" y="20"/>
                    <a:pt x="337" y="0"/>
                    <a:pt x="368" y="0"/>
                  </a:cubicBezTo>
                  <a:cubicBezTo>
                    <a:pt x="404" y="0"/>
                    <a:pt x="434" y="25"/>
                    <a:pt x="434" y="74"/>
                  </a:cubicBezTo>
                  <a:cubicBezTo>
                    <a:pt x="434" y="87"/>
                    <a:pt x="431" y="104"/>
                    <a:pt x="427" y="120"/>
                  </a:cubicBezTo>
                  <a:cubicBezTo>
                    <a:pt x="410" y="185"/>
                    <a:pt x="410" y="185"/>
                    <a:pt x="410" y="185"/>
                  </a:cubicBezTo>
                  <a:cubicBezTo>
                    <a:pt x="408" y="195"/>
                    <a:pt x="389" y="268"/>
                    <a:pt x="389" y="268"/>
                  </a:cubicBezTo>
                  <a:cubicBezTo>
                    <a:pt x="342" y="268"/>
                    <a:pt x="316" y="244"/>
                    <a:pt x="316" y="2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52">
              <a:extLst>
                <a:ext uri="{FF2B5EF4-FFF2-40B4-BE49-F238E27FC236}">
                  <a16:creationId xmlns:a16="http://schemas.microsoft.com/office/drawing/2014/main" id="{59857279-F985-4842-A8C9-6E7E5E878AD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5331" y="2575"/>
              <a:ext cx="322" cy="819"/>
            </a:xfrm>
            <a:custGeom>
              <a:avLst/>
              <a:gdLst>
                <a:gd name="T0" fmla="*/ 0 w 155"/>
                <a:gd name="T1" fmla="*/ 331 h 392"/>
                <a:gd name="T2" fmla="*/ 5 w 155"/>
                <a:gd name="T3" fmla="*/ 293 h 392"/>
                <a:gd name="T4" fmla="*/ 27 w 155"/>
                <a:gd name="T5" fmla="*/ 209 h 392"/>
                <a:gd name="T6" fmla="*/ 44 w 155"/>
                <a:gd name="T7" fmla="*/ 141 h 392"/>
                <a:gd name="T8" fmla="*/ 137 w 155"/>
                <a:gd name="T9" fmla="*/ 141 h 392"/>
                <a:gd name="T10" fmla="*/ 94 w 155"/>
                <a:gd name="T11" fmla="*/ 306 h 392"/>
                <a:gd name="T12" fmla="*/ 73 w 155"/>
                <a:gd name="T13" fmla="*/ 392 h 392"/>
                <a:gd name="T14" fmla="*/ 0 w 155"/>
                <a:gd name="T15" fmla="*/ 331 h 392"/>
                <a:gd name="T16" fmla="*/ 42 w 155"/>
                <a:gd name="T17" fmla="*/ 54 h 392"/>
                <a:gd name="T18" fmla="*/ 98 w 155"/>
                <a:gd name="T19" fmla="*/ 0 h 392"/>
                <a:gd name="T20" fmla="*/ 155 w 155"/>
                <a:gd name="T21" fmla="*/ 54 h 392"/>
                <a:gd name="T22" fmla="*/ 98 w 155"/>
                <a:gd name="T23" fmla="*/ 109 h 392"/>
                <a:gd name="T24" fmla="*/ 42 w 155"/>
                <a:gd name="T25" fmla="*/ 5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392">
                  <a:moveTo>
                    <a:pt x="0" y="331"/>
                  </a:moveTo>
                  <a:cubicBezTo>
                    <a:pt x="0" y="320"/>
                    <a:pt x="1" y="310"/>
                    <a:pt x="5" y="293"/>
                  </a:cubicBezTo>
                  <a:cubicBezTo>
                    <a:pt x="27" y="209"/>
                    <a:pt x="27" y="209"/>
                    <a:pt x="27" y="209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94" y="306"/>
                    <a:pt x="94" y="306"/>
                    <a:pt x="94" y="306"/>
                  </a:cubicBezTo>
                  <a:cubicBezTo>
                    <a:pt x="91" y="318"/>
                    <a:pt x="73" y="392"/>
                    <a:pt x="73" y="392"/>
                  </a:cubicBezTo>
                  <a:cubicBezTo>
                    <a:pt x="25" y="392"/>
                    <a:pt x="0" y="369"/>
                    <a:pt x="0" y="331"/>
                  </a:cubicBezTo>
                  <a:moveTo>
                    <a:pt x="42" y="54"/>
                  </a:moveTo>
                  <a:cubicBezTo>
                    <a:pt x="42" y="23"/>
                    <a:pt x="66" y="0"/>
                    <a:pt x="98" y="0"/>
                  </a:cubicBezTo>
                  <a:cubicBezTo>
                    <a:pt x="130" y="0"/>
                    <a:pt x="155" y="23"/>
                    <a:pt x="155" y="54"/>
                  </a:cubicBezTo>
                  <a:cubicBezTo>
                    <a:pt x="155" y="85"/>
                    <a:pt x="130" y="109"/>
                    <a:pt x="98" y="109"/>
                  </a:cubicBezTo>
                  <a:cubicBezTo>
                    <a:pt x="66" y="109"/>
                    <a:pt x="42" y="85"/>
                    <a:pt x="42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53">
              <a:extLst>
                <a:ext uri="{FF2B5EF4-FFF2-40B4-BE49-F238E27FC236}">
                  <a16:creationId xmlns:a16="http://schemas.microsoft.com/office/drawing/2014/main" id="{5377F780-A7C6-400A-BFBD-AFB2089C86E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72" y="2709"/>
              <a:ext cx="450" cy="693"/>
            </a:xfrm>
            <a:custGeom>
              <a:avLst/>
              <a:gdLst>
                <a:gd name="T0" fmla="*/ 87 w 217"/>
                <a:gd name="T1" fmla="*/ 332 h 332"/>
                <a:gd name="T2" fmla="*/ 14 w 217"/>
                <a:gd name="T3" fmla="*/ 269 h 332"/>
                <a:gd name="T4" fmla="*/ 21 w 217"/>
                <a:gd name="T5" fmla="*/ 227 h 332"/>
                <a:gd name="T6" fmla="*/ 43 w 217"/>
                <a:gd name="T7" fmla="*/ 148 h 332"/>
                <a:gd name="T8" fmla="*/ 0 w 217"/>
                <a:gd name="T9" fmla="*/ 148 h 332"/>
                <a:gd name="T10" fmla="*/ 16 w 217"/>
                <a:gd name="T11" fmla="*/ 77 h 332"/>
                <a:gd name="T12" fmla="*/ 58 w 217"/>
                <a:gd name="T13" fmla="*/ 76 h 332"/>
                <a:gd name="T14" fmla="*/ 70 w 217"/>
                <a:gd name="T15" fmla="*/ 32 h 332"/>
                <a:gd name="T16" fmla="*/ 166 w 217"/>
                <a:gd name="T17" fmla="*/ 0 h 332"/>
                <a:gd name="T18" fmla="*/ 147 w 217"/>
                <a:gd name="T19" fmla="*/ 80 h 332"/>
                <a:gd name="T20" fmla="*/ 217 w 217"/>
                <a:gd name="T21" fmla="*/ 80 h 332"/>
                <a:gd name="T22" fmla="*/ 201 w 217"/>
                <a:gd name="T23" fmla="*/ 148 h 332"/>
                <a:gd name="T24" fmla="*/ 130 w 217"/>
                <a:gd name="T25" fmla="*/ 148 h 332"/>
                <a:gd name="T26" fmla="*/ 87 w 217"/>
                <a:gd name="T2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7" h="332">
                  <a:moveTo>
                    <a:pt x="87" y="332"/>
                  </a:moveTo>
                  <a:cubicBezTo>
                    <a:pt x="45" y="332"/>
                    <a:pt x="14" y="313"/>
                    <a:pt x="14" y="269"/>
                  </a:cubicBezTo>
                  <a:cubicBezTo>
                    <a:pt x="14" y="258"/>
                    <a:pt x="17" y="247"/>
                    <a:pt x="21" y="227"/>
                  </a:cubicBezTo>
                  <a:cubicBezTo>
                    <a:pt x="43" y="148"/>
                    <a:pt x="43" y="148"/>
                    <a:pt x="43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130" y="148"/>
                    <a:pt x="130" y="148"/>
                    <a:pt x="130" y="148"/>
                  </a:cubicBezTo>
                  <a:lnTo>
                    <a:pt x="87" y="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54">
              <a:extLst>
                <a:ext uri="{FF2B5EF4-FFF2-40B4-BE49-F238E27FC236}">
                  <a16:creationId xmlns:a16="http://schemas.microsoft.com/office/drawing/2014/main" id="{94AC9FB4-6F74-43C4-AFC8-3BC2CFD6B7F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529" y="3456"/>
              <a:ext cx="194" cy="199"/>
            </a:xfrm>
            <a:custGeom>
              <a:avLst/>
              <a:gdLst>
                <a:gd name="T0" fmla="*/ 0 w 93"/>
                <a:gd name="T1" fmla="*/ 78 h 95"/>
                <a:gd name="T2" fmla="*/ 11 w 93"/>
                <a:gd name="T3" fmla="*/ 78 h 95"/>
                <a:gd name="T4" fmla="*/ 11 w 93"/>
                <a:gd name="T5" fmla="*/ 17 h 95"/>
                <a:gd name="T6" fmla="*/ 0 w 93"/>
                <a:gd name="T7" fmla="*/ 17 h 95"/>
                <a:gd name="T8" fmla="*/ 0 w 93"/>
                <a:gd name="T9" fmla="*/ 0 h 95"/>
                <a:gd name="T10" fmla="*/ 38 w 93"/>
                <a:gd name="T11" fmla="*/ 0 h 95"/>
                <a:gd name="T12" fmla="*/ 93 w 93"/>
                <a:gd name="T13" fmla="*/ 47 h 95"/>
                <a:gd name="T14" fmla="*/ 36 w 93"/>
                <a:gd name="T15" fmla="*/ 95 h 95"/>
                <a:gd name="T16" fmla="*/ 0 w 93"/>
                <a:gd name="T17" fmla="*/ 95 h 95"/>
                <a:gd name="T18" fmla="*/ 0 w 93"/>
                <a:gd name="T19" fmla="*/ 78 h 95"/>
                <a:gd name="T20" fmla="*/ 39 w 93"/>
                <a:gd name="T21" fmla="*/ 78 h 95"/>
                <a:gd name="T22" fmla="*/ 72 w 93"/>
                <a:gd name="T23" fmla="*/ 47 h 95"/>
                <a:gd name="T24" fmla="*/ 38 w 93"/>
                <a:gd name="T25" fmla="*/ 17 h 95"/>
                <a:gd name="T26" fmla="*/ 31 w 93"/>
                <a:gd name="T27" fmla="*/ 17 h 95"/>
                <a:gd name="T28" fmla="*/ 31 w 93"/>
                <a:gd name="T29" fmla="*/ 78 h 95"/>
                <a:gd name="T30" fmla="*/ 39 w 93"/>
                <a:gd name="T31" fmla="*/ 7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95">
                  <a:moveTo>
                    <a:pt x="0" y="78"/>
                  </a:moveTo>
                  <a:cubicBezTo>
                    <a:pt x="11" y="78"/>
                    <a:pt x="11" y="78"/>
                    <a:pt x="11" y="78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73" y="0"/>
                    <a:pt x="93" y="18"/>
                    <a:pt x="93" y="47"/>
                  </a:cubicBezTo>
                  <a:cubicBezTo>
                    <a:pt x="93" y="75"/>
                    <a:pt x="74" y="95"/>
                    <a:pt x="36" y="95"/>
                  </a:cubicBezTo>
                  <a:cubicBezTo>
                    <a:pt x="0" y="95"/>
                    <a:pt x="0" y="95"/>
                    <a:pt x="0" y="95"/>
                  </a:cubicBezTo>
                  <a:lnTo>
                    <a:pt x="0" y="78"/>
                  </a:lnTo>
                  <a:close/>
                  <a:moveTo>
                    <a:pt x="39" y="78"/>
                  </a:moveTo>
                  <a:cubicBezTo>
                    <a:pt x="61" y="78"/>
                    <a:pt x="72" y="66"/>
                    <a:pt x="72" y="47"/>
                  </a:cubicBezTo>
                  <a:cubicBezTo>
                    <a:pt x="72" y="27"/>
                    <a:pt x="59" y="17"/>
                    <a:pt x="38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78"/>
                    <a:pt x="31" y="78"/>
                    <a:pt x="31" y="78"/>
                  </a:cubicBezTo>
                  <a:lnTo>
                    <a:pt x="39" y="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55">
              <a:extLst>
                <a:ext uri="{FF2B5EF4-FFF2-40B4-BE49-F238E27FC236}">
                  <a16:creationId xmlns:a16="http://schemas.microsoft.com/office/drawing/2014/main" id="{5D450C50-1D13-4CED-B2C9-F2944D6913C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737" y="3492"/>
              <a:ext cx="141" cy="200"/>
            </a:xfrm>
            <a:custGeom>
              <a:avLst/>
              <a:gdLst>
                <a:gd name="T0" fmla="*/ 4 w 68"/>
                <a:gd name="T1" fmla="*/ 85 h 96"/>
                <a:gd name="T2" fmla="*/ 0 w 68"/>
                <a:gd name="T3" fmla="*/ 75 h 96"/>
                <a:gd name="T4" fmla="*/ 12 w 68"/>
                <a:gd name="T5" fmla="*/ 63 h 96"/>
                <a:gd name="T6" fmla="*/ 23 w 68"/>
                <a:gd name="T7" fmla="*/ 73 h 96"/>
                <a:gd name="T8" fmla="*/ 21 w 68"/>
                <a:gd name="T9" fmla="*/ 78 h 96"/>
                <a:gd name="T10" fmla="*/ 33 w 68"/>
                <a:gd name="T11" fmla="*/ 81 h 96"/>
                <a:gd name="T12" fmla="*/ 49 w 68"/>
                <a:gd name="T13" fmla="*/ 68 h 96"/>
                <a:gd name="T14" fmla="*/ 42 w 68"/>
                <a:gd name="T15" fmla="*/ 57 h 96"/>
                <a:gd name="T16" fmla="*/ 28 w 68"/>
                <a:gd name="T17" fmla="*/ 54 h 96"/>
                <a:gd name="T18" fmla="*/ 23 w 68"/>
                <a:gd name="T19" fmla="*/ 54 h 96"/>
                <a:gd name="T20" fmla="*/ 23 w 68"/>
                <a:gd name="T21" fmla="*/ 39 h 96"/>
                <a:gd name="T22" fmla="*/ 28 w 68"/>
                <a:gd name="T23" fmla="*/ 39 h 96"/>
                <a:gd name="T24" fmla="*/ 42 w 68"/>
                <a:gd name="T25" fmla="*/ 36 h 96"/>
                <a:gd name="T26" fmla="*/ 48 w 68"/>
                <a:gd name="T27" fmla="*/ 26 h 96"/>
                <a:gd name="T28" fmla="*/ 34 w 68"/>
                <a:gd name="T29" fmla="*/ 15 h 96"/>
                <a:gd name="T30" fmla="*/ 24 w 68"/>
                <a:gd name="T31" fmla="*/ 17 h 96"/>
                <a:gd name="T32" fmla="*/ 25 w 68"/>
                <a:gd name="T33" fmla="*/ 22 h 96"/>
                <a:gd name="T34" fmla="*/ 15 w 68"/>
                <a:gd name="T35" fmla="*/ 33 h 96"/>
                <a:gd name="T36" fmla="*/ 4 w 68"/>
                <a:gd name="T37" fmla="*/ 21 h 96"/>
                <a:gd name="T38" fmla="*/ 9 w 68"/>
                <a:gd name="T39" fmla="*/ 8 h 96"/>
                <a:gd name="T40" fmla="*/ 35 w 68"/>
                <a:gd name="T41" fmla="*/ 0 h 96"/>
                <a:gd name="T42" fmla="*/ 67 w 68"/>
                <a:gd name="T43" fmla="*/ 25 h 96"/>
                <a:gd name="T44" fmla="*/ 57 w 68"/>
                <a:gd name="T45" fmla="*/ 42 h 96"/>
                <a:gd name="T46" fmla="*/ 48 w 68"/>
                <a:gd name="T47" fmla="*/ 46 h 96"/>
                <a:gd name="T48" fmla="*/ 58 w 68"/>
                <a:gd name="T49" fmla="*/ 51 h 96"/>
                <a:gd name="T50" fmla="*/ 68 w 68"/>
                <a:gd name="T51" fmla="*/ 69 h 96"/>
                <a:gd name="T52" fmla="*/ 33 w 68"/>
                <a:gd name="T53" fmla="*/ 96 h 96"/>
                <a:gd name="T54" fmla="*/ 4 w 68"/>
                <a:gd name="T55" fmla="*/ 8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96">
                  <a:moveTo>
                    <a:pt x="4" y="85"/>
                  </a:moveTo>
                  <a:cubicBezTo>
                    <a:pt x="2" y="82"/>
                    <a:pt x="0" y="78"/>
                    <a:pt x="0" y="75"/>
                  </a:cubicBezTo>
                  <a:cubicBezTo>
                    <a:pt x="0" y="68"/>
                    <a:pt x="5" y="63"/>
                    <a:pt x="12" y="63"/>
                  </a:cubicBezTo>
                  <a:cubicBezTo>
                    <a:pt x="18" y="63"/>
                    <a:pt x="23" y="68"/>
                    <a:pt x="23" y="73"/>
                  </a:cubicBezTo>
                  <a:cubicBezTo>
                    <a:pt x="23" y="75"/>
                    <a:pt x="22" y="77"/>
                    <a:pt x="21" y="78"/>
                  </a:cubicBezTo>
                  <a:cubicBezTo>
                    <a:pt x="25" y="80"/>
                    <a:pt x="28" y="81"/>
                    <a:pt x="33" y="81"/>
                  </a:cubicBezTo>
                  <a:cubicBezTo>
                    <a:pt x="42" y="81"/>
                    <a:pt x="49" y="76"/>
                    <a:pt x="49" y="68"/>
                  </a:cubicBezTo>
                  <a:cubicBezTo>
                    <a:pt x="49" y="63"/>
                    <a:pt x="47" y="59"/>
                    <a:pt x="42" y="57"/>
                  </a:cubicBezTo>
                  <a:cubicBezTo>
                    <a:pt x="39" y="55"/>
                    <a:pt x="34" y="54"/>
                    <a:pt x="2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4" y="39"/>
                    <a:pt x="38" y="38"/>
                    <a:pt x="42" y="36"/>
                  </a:cubicBezTo>
                  <a:cubicBezTo>
                    <a:pt x="45" y="34"/>
                    <a:pt x="48" y="31"/>
                    <a:pt x="48" y="26"/>
                  </a:cubicBezTo>
                  <a:cubicBezTo>
                    <a:pt x="48" y="19"/>
                    <a:pt x="41" y="15"/>
                    <a:pt x="34" y="15"/>
                  </a:cubicBezTo>
                  <a:cubicBezTo>
                    <a:pt x="29" y="15"/>
                    <a:pt x="26" y="16"/>
                    <a:pt x="24" y="17"/>
                  </a:cubicBezTo>
                  <a:cubicBezTo>
                    <a:pt x="25" y="19"/>
                    <a:pt x="25" y="20"/>
                    <a:pt x="25" y="22"/>
                  </a:cubicBezTo>
                  <a:cubicBezTo>
                    <a:pt x="25" y="28"/>
                    <a:pt x="20" y="33"/>
                    <a:pt x="15" y="33"/>
                  </a:cubicBezTo>
                  <a:cubicBezTo>
                    <a:pt x="8" y="33"/>
                    <a:pt x="4" y="28"/>
                    <a:pt x="4" y="21"/>
                  </a:cubicBezTo>
                  <a:cubicBezTo>
                    <a:pt x="4" y="17"/>
                    <a:pt x="5" y="12"/>
                    <a:pt x="9" y="8"/>
                  </a:cubicBezTo>
                  <a:cubicBezTo>
                    <a:pt x="14" y="3"/>
                    <a:pt x="22" y="0"/>
                    <a:pt x="35" y="0"/>
                  </a:cubicBezTo>
                  <a:cubicBezTo>
                    <a:pt x="54" y="0"/>
                    <a:pt x="67" y="11"/>
                    <a:pt x="67" y="25"/>
                  </a:cubicBezTo>
                  <a:cubicBezTo>
                    <a:pt x="67" y="32"/>
                    <a:pt x="63" y="38"/>
                    <a:pt x="57" y="42"/>
                  </a:cubicBezTo>
                  <a:cubicBezTo>
                    <a:pt x="55" y="44"/>
                    <a:pt x="51" y="46"/>
                    <a:pt x="48" y="46"/>
                  </a:cubicBezTo>
                  <a:cubicBezTo>
                    <a:pt x="51" y="47"/>
                    <a:pt x="55" y="49"/>
                    <a:pt x="58" y="51"/>
                  </a:cubicBezTo>
                  <a:cubicBezTo>
                    <a:pt x="64" y="55"/>
                    <a:pt x="68" y="61"/>
                    <a:pt x="68" y="69"/>
                  </a:cubicBezTo>
                  <a:cubicBezTo>
                    <a:pt x="68" y="86"/>
                    <a:pt x="54" y="96"/>
                    <a:pt x="33" y="96"/>
                  </a:cubicBezTo>
                  <a:cubicBezTo>
                    <a:pt x="20" y="96"/>
                    <a:pt x="9" y="91"/>
                    <a:pt x="4" y="8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56">
              <a:extLst>
                <a:ext uri="{FF2B5EF4-FFF2-40B4-BE49-F238E27FC236}">
                  <a16:creationId xmlns:a16="http://schemas.microsoft.com/office/drawing/2014/main" id="{E560DD99-7D48-4665-B792-27F71A39DD3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897" y="3456"/>
              <a:ext cx="150" cy="201"/>
            </a:xfrm>
            <a:custGeom>
              <a:avLst/>
              <a:gdLst>
                <a:gd name="T0" fmla="*/ 37 w 72"/>
                <a:gd name="T1" fmla="*/ 96 h 96"/>
                <a:gd name="T2" fmla="*/ 11 w 72"/>
                <a:gd name="T3" fmla="*/ 86 h 96"/>
                <a:gd name="T4" fmla="*/ 0 w 72"/>
                <a:gd name="T5" fmla="*/ 53 h 96"/>
                <a:gd name="T6" fmla="*/ 41 w 72"/>
                <a:gd name="T7" fmla="*/ 0 h 96"/>
                <a:gd name="T8" fmla="*/ 63 w 72"/>
                <a:gd name="T9" fmla="*/ 8 h 96"/>
                <a:gd name="T10" fmla="*/ 68 w 72"/>
                <a:gd name="T11" fmla="*/ 18 h 96"/>
                <a:gd name="T12" fmla="*/ 56 w 72"/>
                <a:gd name="T13" fmla="*/ 30 h 96"/>
                <a:gd name="T14" fmla="*/ 45 w 72"/>
                <a:gd name="T15" fmla="*/ 19 h 96"/>
                <a:gd name="T16" fmla="*/ 46 w 72"/>
                <a:gd name="T17" fmla="*/ 16 h 96"/>
                <a:gd name="T18" fmla="*/ 40 w 72"/>
                <a:gd name="T19" fmla="*/ 16 h 96"/>
                <a:gd name="T20" fmla="*/ 19 w 72"/>
                <a:gd name="T21" fmla="*/ 47 h 96"/>
                <a:gd name="T22" fmla="*/ 41 w 72"/>
                <a:gd name="T23" fmla="*/ 36 h 96"/>
                <a:gd name="T24" fmla="*/ 72 w 72"/>
                <a:gd name="T25" fmla="*/ 65 h 96"/>
                <a:gd name="T26" fmla="*/ 37 w 72"/>
                <a:gd name="T27" fmla="*/ 96 h 96"/>
                <a:gd name="T28" fmla="*/ 53 w 72"/>
                <a:gd name="T29" fmla="*/ 65 h 96"/>
                <a:gd name="T30" fmla="*/ 37 w 72"/>
                <a:gd name="T31" fmla="*/ 50 h 96"/>
                <a:gd name="T32" fmla="*/ 20 w 72"/>
                <a:gd name="T33" fmla="*/ 66 h 96"/>
                <a:gd name="T34" fmla="*/ 25 w 72"/>
                <a:gd name="T35" fmla="*/ 76 h 96"/>
                <a:gd name="T36" fmla="*/ 36 w 72"/>
                <a:gd name="T37" fmla="*/ 81 h 96"/>
                <a:gd name="T38" fmla="*/ 53 w 72"/>
                <a:gd name="T39" fmla="*/ 6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96">
                  <a:moveTo>
                    <a:pt x="37" y="96"/>
                  </a:moveTo>
                  <a:cubicBezTo>
                    <a:pt x="26" y="96"/>
                    <a:pt x="18" y="93"/>
                    <a:pt x="11" y="86"/>
                  </a:cubicBezTo>
                  <a:cubicBezTo>
                    <a:pt x="4" y="79"/>
                    <a:pt x="0" y="68"/>
                    <a:pt x="0" y="53"/>
                  </a:cubicBezTo>
                  <a:cubicBezTo>
                    <a:pt x="0" y="19"/>
                    <a:pt x="17" y="0"/>
                    <a:pt x="41" y="0"/>
                  </a:cubicBezTo>
                  <a:cubicBezTo>
                    <a:pt x="50" y="0"/>
                    <a:pt x="58" y="3"/>
                    <a:pt x="63" y="8"/>
                  </a:cubicBezTo>
                  <a:cubicBezTo>
                    <a:pt x="66" y="11"/>
                    <a:pt x="68" y="14"/>
                    <a:pt x="68" y="18"/>
                  </a:cubicBezTo>
                  <a:cubicBezTo>
                    <a:pt x="68" y="25"/>
                    <a:pt x="63" y="30"/>
                    <a:pt x="56" y="30"/>
                  </a:cubicBezTo>
                  <a:cubicBezTo>
                    <a:pt x="50" y="30"/>
                    <a:pt x="45" y="25"/>
                    <a:pt x="45" y="19"/>
                  </a:cubicBezTo>
                  <a:cubicBezTo>
                    <a:pt x="45" y="18"/>
                    <a:pt x="45" y="17"/>
                    <a:pt x="46" y="16"/>
                  </a:cubicBezTo>
                  <a:cubicBezTo>
                    <a:pt x="44" y="16"/>
                    <a:pt x="42" y="16"/>
                    <a:pt x="40" y="16"/>
                  </a:cubicBezTo>
                  <a:cubicBezTo>
                    <a:pt x="30" y="16"/>
                    <a:pt x="19" y="26"/>
                    <a:pt x="19" y="47"/>
                  </a:cubicBezTo>
                  <a:cubicBezTo>
                    <a:pt x="22" y="41"/>
                    <a:pt x="31" y="36"/>
                    <a:pt x="41" y="36"/>
                  </a:cubicBezTo>
                  <a:cubicBezTo>
                    <a:pt x="59" y="36"/>
                    <a:pt x="72" y="48"/>
                    <a:pt x="72" y="65"/>
                  </a:cubicBezTo>
                  <a:cubicBezTo>
                    <a:pt x="72" y="83"/>
                    <a:pt x="57" y="96"/>
                    <a:pt x="37" y="96"/>
                  </a:cubicBezTo>
                  <a:moveTo>
                    <a:pt x="53" y="65"/>
                  </a:moveTo>
                  <a:cubicBezTo>
                    <a:pt x="53" y="57"/>
                    <a:pt x="47" y="50"/>
                    <a:pt x="37" y="50"/>
                  </a:cubicBezTo>
                  <a:cubicBezTo>
                    <a:pt x="27" y="50"/>
                    <a:pt x="20" y="57"/>
                    <a:pt x="20" y="66"/>
                  </a:cubicBezTo>
                  <a:cubicBezTo>
                    <a:pt x="20" y="70"/>
                    <a:pt x="22" y="73"/>
                    <a:pt x="25" y="76"/>
                  </a:cubicBezTo>
                  <a:cubicBezTo>
                    <a:pt x="28" y="79"/>
                    <a:pt x="32" y="81"/>
                    <a:pt x="36" y="81"/>
                  </a:cubicBezTo>
                  <a:cubicBezTo>
                    <a:pt x="46" y="81"/>
                    <a:pt x="53" y="74"/>
                    <a:pt x="53" y="6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57">
              <a:extLst>
                <a:ext uri="{FF2B5EF4-FFF2-40B4-BE49-F238E27FC236}">
                  <a16:creationId xmlns:a16="http://schemas.microsoft.com/office/drawing/2014/main" id="{5C1A1F10-9FB2-45C5-8548-7A7F5F707CC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63" y="3494"/>
              <a:ext cx="140" cy="198"/>
            </a:xfrm>
            <a:custGeom>
              <a:avLst/>
              <a:gdLst>
                <a:gd name="T0" fmla="*/ 5 w 67"/>
                <a:gd name="T1" fmla="*/ 87 h 95"/>
                <a:gd name="T2" fmla="*/ 0 w 67"/>
                <a:gd name="T3" fmla="*/ 76 h 95"/>
                <a:gd name="T4" fmla="*/ 12 w 67"/>
                <a:gd name="T5" fmla="*/ 64 h 95"/>
                <a:gd name="T6" fmla="*/ 23 w 67"/>
                <a:gd name="T7" fmla="*/ 75 h 95"/>
                <a:gd name="T8" fmla="*/ 22 w 67"/>
                <a:gd name="T9" fmla="*/ 78 h 95"/>
                <a:gd name="T10" fmla="*/ 30 w 67"/>
                <a:gd name="T11" fmla="*/ 80 h 95"/>
                <a:gd name="T12" fmla="*/ 47 w 67"/>
                <a:gd name="T13" fmla="*/ 64 h 95"/>
                <a:gd name="T14" fmla="*/ 30 w 67"/>
                <a:gd name="T15" fmla="*/ 49 h 95"/>
                <a:gd name="T16" fmla="*/ 13 w 67"/>
                <a:gd name="T17" fmla="*/ 54 h 95"/>
                <a:gd name="T18" fmla="*/ 4 w 67"/>
                <a:gd name="T19" fmla="*/ 49 h 95"/>
                <a:gd name="T20" fmla="*/ 10 w 67"/>
                <a:gd name="T21" fmla="*/ 0 h 95"/>
                <a:gd name="T22" fmla="*/ 62 w 67"/>
                <a:gd name="T23" fmla="*/ 0 h 95"/>
                <a:gd name="T24" fmla="*/ 62 w 67"/>
                <a:gd name="T25" fmla="*/ 17 h 95"/>
                <a:gd name="T26" fmla="*/ 25 w 67"/>
                <a:gd name="T27" fmla="*/ 17 h 95"/>
                <a:gd name="T28" fmla="*/ 22 w 67"/>
                <a:gd name="T29" fmla="*/ 35 h 95"/>
                <a:gd name="T30" fmla="*/ 34 w 67"/>
                <a:gd name="T31" fmla="*/ 34 h 95"/>
                <a:gd name="T32" fmla="*/ 67 w 67"/>
                <a:gd name="T33" fmla="*/ 64 h 95"/>
                <a:gd name="T34" fmla="*/ 31 w 67"/>
                <a:gd name="T35" fmla="*/ 95 h 95"/>
                <a:gd name="T36" fmla="*/ 5 w 67"/>
                <a:gd name="T37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7" h="95">
                  <a:moveTo>
                    <a:pt x="5" y="87"/>
                  </a:moveTo>
                  <a:cubicBezTo>
                    <a:pt x="2" y="84"/>
                    <a:pt x="0" y="80"/>
                    <a:pt x="0" y="76"/>
                  </a:cubicBezTo>
                  <a:cubicBezTo>
                    <a:pt x="0" y="69"/>
                    <a:pt x="5" y="64"/>
                    <a:pt x="12" y="64"/>
                  </a:cubicBezTo>
                  <a:cubicBezTo>
                    <a:pt x="18" y="64"/>
                    <a:pt x="23" y="69"/>
                    <a:pt x="23" y="75"/>
                  </a:cubicBezTo>
                  <a:cubicBezTo>
                    <a:pt x="23" y="76"/>
                    <a:pt x="22" y="77"/>
                    <a:pt x="22" y="78"/>
                  </a:cubicBezTo>
                  <a:cubicBezTo>
                    <a:pt x="24" y="79"/>
                    <a:pt x="27" y="80"/>
                    <a:pt x="30" y="80"/>
                  </a:cubicBezTo>
                  <a:cubicBezTo>
                    <a:pt x="41" y="80"/>
                    <a:pt x="47" y="73"/>
                    <a:pt x="47" y="64"/>
                  </a:cubicBezTo>
                  <a:cubicBezTo>
                    <a:pt x="47" y="55"/>
                    <a:pt x="41" y="49"/>
                    <a:pt x="30" y="49"/>
                  </a:cubicBezTo>
                  <a:cubicBezTo>
                    <a:pt x="24" y="49"/>
                    <a:pt x="18" y="51"/>
                    <a:pt x="13" y="54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6" y="34"/>
                    <a:pt x="30" y="34"/>
                    <a:pt x="34" y="34"/>
                  </a:cubicBezTo>
                  <a:cubicBezTo>
                    <a:pt x="53" y="34"/>
                    <a:pt x="67" y="45"/>
                    <a:pt x="67" y="64"/>
                  </a:cubicBezTo>
                  <a:cubicBezTo>
                    <a:pt x="67" y="82"/>
                    <a:pt x="52" y="95"/>
                    <a:pt x="31" y="95"/>
                  </a:cubicBezTo>
                  <a:cubicBezTo>
                    <a:pt x="19" y="95"/>
                    <a:pt x="10" y="92"/>
                    <a:pt x="5" y="8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58">
              <a:extLst>
                <a:ext uri="{FF2B5EF4-FFF2-40B4-BE49-F238E27FC236}">
                  <a16:creationId xmlns:a16="http://schemas.microsoft.com/office/drawing/2014/main" id="{ED54EBE5-E46C-42A0-A857-A6956676CB9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203" y="3454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0 w 96"/>
                <a:gd name="T9" fmla="*/ 17 h 97"/>
                <a:gd name="T10" fmla="*/ 30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5 w 96"/>
                <a:gd name="T27" fmla="*/ 17 h 97"/>
                <a:gd name="T28" fmla="*/ 85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85"/>
                    <a:pt x="70" y="97"/>
                    <a:pt x="48" y="97"/>
                  </a:cubicBezTo>
                  <a:cubicBezTo>
                    <a:pt x="25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59">
              <a:extLst>
                <a:ext uri="{FF2B5EF4-FFF2-40B4-BE49-F238E27FC236}">
                  <a16:creationId xmlns:a16="http://schemas.microsoft.com/office/drawing/2014/main" id="{9CCFD873-9F98-4C57-8640-CDEB4964BA8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19" y="3450"/>
              <a:ext cx="184" cy="205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0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4 w 89"/>
                <a:gd name="T13" fmla="*/ 22 h 98"/>
                <a:gd name="T14" fmla="*/ 50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0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4" y="22"/>
                  </a:cubicBezTo>
                  <a:cubicBezTo>
                    <a:pt x="62" y="20"/>
                    <a:pt x="57" y="18"/>
                    <a:pt x="50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7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5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75FF9736-77AE-4403-A210-5D028DD324F7}"/>
              </a:ext>
            </a:extLst>
          </p:cNvPr>
          <p:cNvSpPr txBox="1"/>
          <p:nvPr userDrawn="1"/>
        </p:nvSpPr>
        <p:spPr>
          <a:xfrm>
            <a:off x="82063" y="6454993"/>
            <a:ext cx="7585248" cy="4616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algn="l" defTabSz="932742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12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rPr>
              <a:t>D365UG/CRMUG Summit Nashville | October 10–13, 2017 | #D365UGSummit #CRMUGSummit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5438" y="-1"/>
            <a:ext cx="5761037" cy="6994525"/>
          </a:xfrm>
          <a:prstGeom prst="rect">
            <a:avLst/>
          </a:prstGeom>
        </p:spPr>
      </p:pic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9D0D4ED9-8FD6-4EFA-8812-9FF0AEBF5E77}"/>
              </a:ext>
            </a:extLst>
          </p:cNvPr>
          <p:cNvSpPr/>
          <p:nvPr userDrawn="1"/>
        </p:nvSpPr>
        <p:spPr bwMode="white">
          <a:xfrm>
            <a:off x="0" y="0"/>
            <a:ext cx="8292899" cy="6994525"/>
          </a:xfrm>
          <a:custGeom>
            <a:avLst/>
            <a:gdLst>
              <a:gd name="connsiteX0" fmla="*/ 2104481 w 8292899"/>
              <a:gd name="connsiteY0" fmla="*/ 0 h 6994525"/>
              <a:gd name="connsiteX1" fmla="*/ 8292899 w 8292899"/>
              <a:gd name="connsiteY1" fmla="*/ 0 h 6994525"/>
              <a:gd name="connsiteX2" fmla="*/ 8292899 w 8292899"/>
              <a:gd name="connsiteY2" fmla="*/ 1 h 6994525"/>
              <a:gd name="connsiteX3" fmla="*/ 8292898 w 8292899"/>
              <a:gd name="connsiteY3" fmla="*/ 4 h 6994525"/>
              <a:gd name="connsiteX4" fmla="*/ 6745794 w 8292899"/>
              <a:gd name="connsiteY4" fmla="*/ 6994525 h 6994525"/>
              <a:gd name="connsiteX5" fmla="*/ 557376 w 8292899"/>
              <a:gd name="connsiteY5" fmla="*/ 6994525 h 6994525"/>
              <a:gd name="connsiteX6" fmla="*/ 557376 w 8292899"/>
              <a:gd name="connsiteY6" fmla="*/ 6994524 h 6994525"/>
              <a:gd name="connsiteX7" fmla="*/ 0 w 8292899"/>
              <a:gd name="connsiteY7" fmla="*/ 6994524 h 6994525"/>
              <a:gd name="connsiteX8" fmla="*/ 0 w 8292899"/>
              <a:gd name="connsiteY8" fmla="*/ 1 h 6994525"/>
              <a:gd name="connsiteX9" fmla="*/ 2104481 w 8292899"/>
              <a:gd name="connsiteY9" fmla="*/ 1 h 6994525"/>
              <a:gd name="connsiteX10" fmla="*/ 2104481 w 8292899"/>
              <a:gd name="connsiteY10" fmla="*/ 0 h 699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292899" h="6994525">
                <a:moveTo>
                  <a:pt x="2104481" y="0"/>
                </a:moveTo>
                <a:lnTo>
                  <a:pt x="8292899" y="0"/>
                </a:lnTo>
                <a:lnTo>
                  <a:pt x="8292899" y="1"/>
                </a:lnTo>
                <a:lnTo>
                  <a:pt x="8292898" y="4"/>
                </a:lnTo>
                <a:lnTo>
                  <a:pt x="6745794" y="6994525"/>
                </a:lnTo>
                <a:lnTo>
                  <a:pt x="557376" y="6994525"/>
                </a:lnTo>
                <a:lnTo>
                  <a:pt x="557376" y="6994524"/>
                </a:lnTo>
                <a:lnTo>
                  <a:pt x="0" y="6994524"/>
                </a:lnTo>
                <a:lnTo>
                  <a:pt x="0" y="1"/>
                </a:lnTo>
                <a:lnTo>
                  <a:pt x="2104481" y="1"/>
                </a:lnTo>
                <a:lnTo>
                  <a:pt x="2104481" y="0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30552"/>
            <a:ext cx="6858000" cy="1181862"/>
          </a:xfr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>
              <a:defRPr lang="en-US" sz="7200" spc="-100" dirty="0">
                <a:gradFill>
                  <a:gsLst>
                    <a:gs pos="98684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Section title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F24323BD-687A-4ADE-A309-AD5E72DD8557}"/>
              </a:ext>
            </a:extLst>
          </p:cNvPr>
          <p:cNvGrpSpPr>
            <a:grpSpLocks noChangeAspect="1"/>
          </p:cNvGrpSpPr>
          <p:nvPr userDrawn="1"/>
        </p:nvGrpSpPr>
        <p:grpSpPr bwMode="invGray">
          <a:xfrm>
            <a:off x="273050" y="483167"/>
            <a:ext cx="1536737" cy="352618"/>
            <a:chOff x="1525" y="2485"/>
            <a:chExt cx="5343" cy="1226"/>
          </a:xfrm>
        </p:grpSpPr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83E7ACA7-15B0-4FE9-B1E2-D2B7978BC73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691" y="2736"/>
              <a:ext cx="708" cy="369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198 w 341"/>
                <a:gd name="T5" fmla="*/ 147 h 177"/>
                <a:gd name="T6" fmla="*/ 341 w 341"/>
                <a:gd name="T7" fmla="*/ 177 h 177"/>
                <a:gd name="T8" fmla="*/ 326 w 341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100" y="147"/>
                    <a:pt x="198" y="147"/>
                  </a:cubicBezTo>
                  <a:cubicBezTo>
                    <a:pt x="253" y="147"/>
                    <a:pt x="307" y="15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>
                <a:alpha val="51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6D911BCA-679C-414A-BC86-519447AA5DB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783" y="2514"/>
              <a:ext cx="1085" cy="1103"/>
            </a:xfrm>
            <a:custGeom>
              <a:avLst/>
              <a:gdLst>
                <a:gd name="T0" fmla="*/ 260 w 522"/>
                <a:gd name="T1" fmla="*/ 0 h 528"/>
                <a:gd name="T2" fmla="*/ 76 w 522"/>
                <a:gd name="T3" fmla="*/ 78 h 528"/>
                <a:gd name="T4" fmla="*/ 0 w 522"/>
                <a:gd name="T5" fmla="*/ 264 h 528"/>
                <a:gd name="T6" fmla="*/ 76 w 522"/>
                <a:gd name="T7" fmla="*/ 451 h 528"/>
                <a:gd name="T8" fmla="*/ 260 w 522"/>
                <a:gd name="T9" fmla="*/ 528 h 528"/>
                <a:gd name="T10" fmla="*/ 444 w 522"/>
                <a:gd name="T11" fmla="*/ 451 h 528"/>
                <a:gd name="T12" fmla="*/ 520 w 522"/>
                <a:gd name="T13" fmla="*/ 264 h 528"/>
                <a:gd name="T14" fmla="*/ 522 w 522"/>
                <a:gd name="T15" fmla="*/ 264 h 528"/>
                <a:gd name="T16" fmla="*/ 522 w 522"/>
                <a:gd name="T17" fmla="*/ 264 h 528"/>
                <a:gd name="T18" fmla="*/ 520 w 522"/>
                <a:gd name="T19" fmla="*/ 264 h 528"/>
                <a:gd name="T20" fmla="*/ 444 w 522"/>
                <a:gd name="T21" fmla="*/ 78 h 528"/>
                <a:gd name="T22" fmla="*/ 260 w 522"/>
                <a:gd name="T23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2" h="528">
                  <a:moveTo>
                    <a:pt x="260" y="0"/>
                  </a:moveTo>
                  <a:cubicBezTo>
                    <a:pt x="188" y="0"/>
                    <a:pt x="123" y="30"/>
                    <a:pt x="76" y="78"/>
                  </a:cubicBezTo>
                  <a:cubicBezTo>
                    <a:pt x="29" y="125"/>
                    <a:pt x="0" y="191"/>
                    <a:pt x="0" y="264"/>
                  </a:cubicBezTo>
                  <a:cubicBezTo>
                    <a:pt x="0" y="337"/>
                    <a:pt x="29" y="403"/>
                    <a:pt x="76" y="451"/>
                  </a:cubicBezTo>
                  <a:cubicBezTo>
                    <a:pt x="123" y="499"/>
                    <a:pt x="188" y="528"/>
                    <a:pt x="260" y="528"/>
                  </a:cubicBezTo>
                  <a:cubicBezTo>
                    <a:pt x="332" y="528"/>
                    <a:pt x="397" y="499"/>
                    <a:pt x="444" y="451"/>
                  </a:cubicBezTo>
                  <a:cubicBezTo>
                    <a:pt x="491" y="403"/>
                    <a:pt x="520" y="337"/>
                    <a:pt x="520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0" y="264"/>
                    <a:pt x="520" y="264"/>
                    <a:pt x="520" y="264"/>
                  </a:cubicBezTo>
                  <a:cubicBezTo>
                    <a:pt x="520" y="191"/>
                    <a:pt x="491" y="125"/>
                    <a:pt x="444" y="78"/>
                  </a:cubicBezTo>
                  <a:cubicBezTo>
                    <a:pt x="397" y="30"/>
                    <a:pt x="332" y="0"/>
                    <a:pt x="260" y="0"/>
                  </a:cubicBezTo>
                </a:path>
              </a:pathLst>
            </a:custGeom>
            <a:solidFill>
              <a:srgbClr val="F8F8F8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D43DDE56-C7E4-41B0-AF18-23A302B11A0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41" y="2846"/>
              <a:ext cx="902" cy="550"/>
            </a:xfrm>
            <a:custGeom>
              <a:avLst/>
              <a:gdLst>
                <a:gd name="T0" fmla="*/ 316 w 434"/>
                <a:gd name="T1" fmla="*/ 202 h 263"/>
                <a:gd name="T2" fmla="*/ 322 w 434"/>
                <a:gd name="T3" fmla="*/ 157 h 263"/>
                <a:gd name="T4" fmla="*/ 336 w 434"/>
                <a:gd name="T5" fmla="*/ 116 h 263"/>
                <a:gd name="T6" fmla="*/ 340 w 434"/>
                <a:gd name="T7" fmla="*/ 94 h 263"/>
                <a:gd name="T8" fmla="*/ 316 w 434"/>
                <a:gd name="T9" fmla="*/ 67 h 263"/>
                <a:gd name="T10" fmla="*/ 278 w 434"/>
                <a:gd name="T11" fmla="*/ 114 h 263"/>
                <a:gd name="T12" fmla="*/ 243 w 434"/>
                <a:gd name="T13" fmla="*/ 262 h 263"/>
                <a:gd name="T14" fmla="*/ 152 w 434"/>
                <a:gd name="T15" fmla="*/ 262 h 263"/>
                <a:gd name="T16" fmla="*/ 187 w 434"/>
                <a:gd name="T17" fmla="*/ 116 h 263"/>
                <a:gd name="T18" fmla="*/ 191 w 434"/>
                <a:gd name="T19" fmla="*/ 93 h 263"/>
                <a:gd name="T20" fmla="*/ 167 w 434"/>
                <a:gd name="T21" fmla="*/ 67 h 263"/>
                <a:gd name="T22" fmla="*/ 127 w 434"/>
                <a:gd name="T23" fmla="*/ 114 h 263"/>
                <a:gd name="T24" fmla="*/ 91 w 434"/>
                <a:gd name="T25" fmla="*/ 262 h 263"/>
                <a:gd name="T26" fmla="*/ 0 w 434"/>
                <a:gd name="T27" fmla="*/ 262 h 263"/>
                <a:gd name="T28" fmla="*/ 45 w 434"/>
                <a:gd name="T29" fmla="*/ 72 h 263"/>
                <a:gd name="T30" fmla="*/ 61 w 434"/>
                <a:gd name="T31" fmla="*/ 4 h 263"/>
                <a:gd name="T32" fmla="*/ 144 w 434"/>
                <a:gd name="T33" fmla="*/ 4 h 263"/>
                <a:gd name="T34" fmla="*/ 131 w 434"/>
                <a:gd name="T35" fmla="*/ 61 h 263"/>
                <a:gd name="T36" fmla="*/ 217 w 434"/>
                <a:gd name="T37" fmla="*/ 0 h 263"/>
                <a:gd name="T38" fmla="*/ 283 w 434"/>
                <a:gd name="T39" fmla="*/ 59 h 263"/>
                <a:gd name="T40" fmla="*/ 368 w 434"/>
                <a:gd name="T41" fmla="*/ 0 h 263"/>
                <a:gd name="T42" fmla="*/ 434 w 434"/>
                <a:gd name="T43" fmla="*/ 73 h 263"/>
                <a:gd name="T44" fmla="*/ 427 w 434"/>
                <a:gd name="T45" fmla="*/ 119 h 263"/>
                <a:gd name="T46" fmla="*/ 410 w 434"/>
                <a:gd name="T47" fmla="*/ 172 h 263"/>
                <a:gd name="T48" fmla="*/ 386 w 434"/>
                <a:gd name="T49" fmla="*/ 263 h 263"/>
                <a:gd name="T50" fmla="*/ 316 w 434"/>
                <a:gd name="T51" fmla="*/ 20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3">
                  <a:moveTo>
                    <a:pt x="316" y="202"/>
                  </a:moveTo>
                  <a:cubicBezTo>
                    <a:pt x="316" y="192"/>
                    <a:pt x="318" y="173"/>
                    <a:pt x="322" y="157"/>
                  </a:cubicBezTo>
                  <a:cubicBezTo>
                    <a:pt x="336" y="116"/>
                    <a:pt x="336" y="116"/>
                    <a:pt x="336" y="116"/>
                  </a:cubicBezTo>
                  <a:cubicBezTo>
                    <a:pt x="339" y="107"/>
                    <a:pt x="340" y="100"/>
                    <a:pt x="340" y="94"/>
                  </a:cubicBezTo>
                  <a:cubicBezTo>
                    <a:pt x="340" y="76"/>
                    <a:pt x="330" y="67"/>
                    <a:pt x="316" y="67"/>
                  </a:cubicBezTo>
                  <a:cubicBezTo>
                    <a:pt x="300" y="67"/>
                    <a:pt x="287" y="81"/>
                    <a:pt x="278" y="114"/>
                  </a:cubicBezTo>
                  <a:cubicBezTo>
                    <a:pt x="243" y="262"/>
                    <a:pt x="243" y="262"/>
                    <a:pt x="243" y="262"/>
                  </a:cubicBezTo>
                  <a:cubicBezTo>
                    <a:pt x="152" y="262"/>
                    <a:pt x="152" y="262"/>
                    <a:pt x="152" y="262"/>
                  </a:cubicBezTo>
                  <a:cubicBezTo>
                    <a:pt x="187" y="116"/>
                    <a:pt x="187" y="116"/>
                    <a:pt x="187" y="116"/>
                  </a:cubicBezTo>
                  <a:cubicBezTo>
                    <a:pt x="189" y="107"/>
                    <a:pt x="191" y="100"/>
                    <a:pt x="191" y="93"/>
                  </a:cubicBezTo>
                  <a:cubicBezTo>
                    <a:pt x="191" y="76"/>
                    <a:pt x="182" y="67"/>
                    <a:pt x="167" y="67"/>
                  </a:cubicBezTo>
                  <a:cubicBezTo>
                    <a:pt x="150" y="67"/>
                    <a:pt x="135" y="81"/>
                    <a:pt x="127" y="114"/>
                  </a:cubicBezTo>
                  <a:cubicBezTo>
                    <a:pt x="91" y="262"/>
                    <a:pt x="91" y="262"/>
                    <a:pt x="91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52" y="24"/>
                    <a:pt x="184" y="0"/>
                    <a:pt x="217" y="0"/>
                  </a:cubicBezTo>
                  <a:cubicBezTo>
                    <a:pt x="250" y="0"/>
                    <a:pt x="277" y="20"/>
                    <a:pt x="283" y="59"/>
                  </a:cubicBezTo>
                  <a:cubicBezTo>
                    <a:pt x="306" y="19"/>
                    <a:pt x="338" y="0"/>
                    <a:pt x="368" y="0"/>
                  </a:cubicBezTo>
                  <a:cubicBezTo>
                    <a:pt x="404" y="0"/>
                    <a:pt x="434" y="24"/>
                    <a:pt x="434" y="73"/>
                  </a:cubicBezTo>
                  <a:cubicBezTo>
                    <a:pt x="434" y="86"/>
                    <a:pt x="431" y="103"/>
                    <a:pt x="427" y="119"/>
                  </a:cubicBezTo>
                  <a:cubicBezTo>
                    <a:pt x="410" y="172"/>
                    <a:pt x="410" y="172"/>
                    <a:pt x="410" y="172"/>
                  </a:cubicBezTo>
                  <a:cubicBezTo>
                    <a:pt x="408" y="182"/>
                    <a:pt x="386" y="263"/>
                    <a:pt x="386" y="263"/>
                  </a:cubicBezTo>
                  <a:cubicBezTo>
                    <a:pt x="338" y="263"/>
                    <a:pt x="316" y="240"/>
                    <a:pt x="316" y="20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9">
              <a:extLst>
                <a:ext uri="{FF2B5EF4-FFF2-40B4-BE49-F238E27FC236}">
                  <a16:creationId xmlns:a16="http://schemas.microsoft.com/office/drawing/2014/main" id="{0D3DA62B-8BE3-483B-B311-E30222CA830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0">
              <a:extLst>
                <a:ext uri="{FF2B5EF4-FFF2-40B4-BE49-F238E27FC236}">
                  <a16:creationId xmlns:a16="http://schemas.microsoft.com/office/drawing/2014/main" id="{7B559990-0B3B-4EA9-8842-7366B4E8521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1">
              <a:extLst>
                <a:ext uri="{FF2B5EF4-FFF2-40B4-BE49-F238E27FC236}">
                  <a16:creationId xmlns:a16="http://schemas.microsoft.com/office/drawing/2014/main" id="{1E78E752-3CFD-472D-AD0F-14F41FFD8CE2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2">
              <a:extLst>
                <a:ext uri="{FF2B5EF4-FFF2-40B4-BE49-F238E27FC236}">
                  <a16:creationId xmlns:a16="http://schemas.microsoft.com/office/drawing/2014/main" id="{1E1D8122-7292-4892-A39C-DDB1CEBD0145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close/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3">
              <a:extLst>
                <a:ext uri="{FF2B5EF4-FFF2-40B4-BE49-F238E27FC236}">
                  <a16:creationId xmlns:a16="http://schemas.microsoft.com/office/drawing/2014/main" id="{A0E123D1-C0FC-4E3D-84B5-36465E4A345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4">
              <a:extLst>
                <a:ext uri="{FF2B5EF4-FFF2-40B4-BE49-F238E27FC236}">
                  <a16:creationId xmlns:a16="http://schemas.microsoft.com/office/drawing/2014/main" id="{6DCE2CAD-7981-4554-A5C8-B2E8CD15DB7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5">
              <a:extLst>
                <a:ext uri="{FF2B5EF4-FFF2-40B4-BE49-F238E27FC236}">
                  <a16:creationId xmlns:a16="http://schemas.microsoft.com/office/drawing/2014/main" id="{3B15D419-A660-4F01-A2AE-18AD7A8809A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6">
              <a:extLst>
                <a:ext uri="{FF2B5EF4-FFF2-40B4-BE49-F238E27FC236}">
                  <a16:creationId xmlns:a16="http://schemas.microsoft.com/office/drawing/2014/main" id="{90582414-87FB-4304-9E2F-0DFB450DAD5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7">
              <a:extLst>
                <a:ext uri="{FF2B5EF4-FFF2-40B4-BE49-F238E27FC236}">
                  <a16:creationId xmlns:a16="http://schemas.microsoft.com/office/drawing/2014/main" id="{26B0BFD4-40C9-4BA9-B5FA-1C9F2E625A7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8">
              <a:extLst>
                <a:ext uri="{FF2B5EF4-FFF2-40B4-BE49-F238E27FC236}">
                  <a16:creationId xmlns:a16="http://schemas.microsoft.com/office/drawing/2014/main" id="{04081DD2-BEB9-4B60-A705-03E6E00E0C4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9">
              <a:extLst>
                <a:ext uri="{FF2B5EF4-FFF2-40B4-BE49-F238E27FC236}">
                  <a16:creationId xmlns:a16="http://schemas.microsoft.com/office/drawing/2014/main" id="{DBF29036-8255-4D66-BCC7-AAF2FBD22BA7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20">
              <a:extLst>
                <a:ext uri="{FF2B5EF4-FFF2-40B4-BE49-F238E27FC236}">
                  <a16:creationId xmlns:a16="http://schemas.microsoft.com/office/drawing/2014/main" id="{951BDE02-80B0-411F-BC2F-4835FB40ECE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21">
              <a:extLst>
                <a:ext uri="{FF2B5EF4-FFF2-40B4-BE49-F238E27FC236}">
                  <a16:creationId xmlns:a16="http://schemas.microsoft.com/office/drawing/2014/main" id="{FCA43C42-D342-4A64-884D-5279F2CB4D9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22">
              <a:extLst>
                <a:ext uri="{FF2B5EF4-FFF2-40B4-BE49-F238E27FC236}">
                  <a16:creationId xmlns:a16="http://schemas.microsoft.com/office/drawing/2014/main" id="{1CBA15C7-93D3-461B-90D3-E7A79E5321F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23">
              <a:extLst>
                <a:ext uri="{FF2B5EF4-FFF2-40B4-BE49-F238E27FC236}">
                  <a16:creationId xmlns:a16="http://schemas.microsoft.com/office/drawing/2014/main" id="{6A10ED8E-876E-4682-A79C-D366BC95654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EA38C8B7-11D4-4401-9C15-2D1DAF06B92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0C3D354E-C269-445C-BB6B-9A5CC20081B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B8255D4A-B280-4C01-A796-5773DC50C32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94F9FB08-6DB7-403D-B944-5E46B5CFEFC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8C38924D-5FF0-49F4-9F97-86360AAB9BA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A0DF7C2B-0C80-4104-A963-065609D2A3D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30">
              <a:extLst>
                <a:ext uri="{FF2B5EF4-FFF2-40B4-BE49-F238E27FC236}">
                  <a16:creationId xmlns:a16="http://schemas.microsoft.com/office/drawing/2014/main" id="{E7FDAB44-4700-4829-A0DB-C67639EA1CAE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close/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31">
              <a:extLst>
                <a:ext uri="{FF2B5EF4-FFF2-40B4-BE49-F238E27FC236}">
                  <a16:creationId xmlns:a16="http://schemas.microsoft.com/office/drawing/2014/main" id="{AA369687-6131-4AFB-A397-AF56D2E6410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80DCFE1F-0F99-4D96-9491-875A8BB1391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33">
              <a:extLst>
                <a:ext uri="{FF2B5EF4-FFF2-40B4-BE49-F238E27FC236}">
                  <a16:creationId xmlns:a16="http://schemas.microsoft.com/office/drawing/2014/main" id="{4B154430-8E20-485D-B066-E27D166D437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DBC56E66-9621-4757-8F07-0A7A2335715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6C1A622A-A600-4BB1-BA45-B42750837E8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525" y="2725"/>
              <a:ext cx="708" cy="370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341 w 341"/>
                <a:gd name="T5" fmla="*/ 177 h 177"/>
                <a:gd name="T6" fmla="*/ 326 w 341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244" y="11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Rectangle 36">
              <a:extLst>
                <a:ext uri="{FF2B5EF4-FFF2-40B4-BE49-F238E27FC236}">
                  <a16:creationId xmlns:a16="http://schemas.microsoft.com/office/drawing/2014/main" id="{C36FCA70-F317-460B-95B1-A4B0BD199CD1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4649" y="3429"/>
              <a:ext cx="15" cy="2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F5371366-8CA3-4DE0-9BF5-2BA8F04BFA9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07" y="3448"/>
              <a:ext cx="187" cy="207"/>
            </a:xfrm>
            <a:custGeom>
              <a:avLst/>
              <a:gdLst>
                <a:gd name="T0" fmla="*/ 50 w 90"/>
                <a:gd name="T1" fmla="*/ 99 h 99"/>
                <a:gd name="T2" fmla="*/ 0 w 90"/>
                <a:gd name="T3" fmla="*/ 50 h 99"/>
                <a:gd name="T4" fmla="*/ 51 w 90"/>
                <a:gd name="T5" fmla="*/ 0 h 99"/>
                <a:gd name="T6" fmla="*/ 88 w 90"/>
                <a:gd name="T7" fmla="*/ 24 h 99"/>
                <a:gd name="T8" fmla="*/ 76 w 90"/>
                <a:gd name="T9" fmla="*/ 37 h 99"/>
                <a:gd name="T10" fmla="*/ 64 w 90"/>
                <a:gd name="T11" fmla="*/ 25 h 99"/>
                <a:gd name="T12" fmla="*/ 65 w 90"/>
                <a:gd name="T13" fmla="*/ 21 h 99"/>
                <a:gd name="T14" fmla="*/ 51 w 90"/>
                <a:gd name="T15" fmla="*/ 18 h 99"/>
                <a:gd name="T16" fmla="*/ 21 w 90"/>
                <a:gd name="T17" fmla="*/ 49 h 99"/>
                <a:gd name="T18" fmla="*/ 51 w 90"/>
                <a:gd name="T19" fmla="*/ 80 h 99"/>
                <a:gd name="T20" fmla="*/ 78 w 90"/>
                <a:gd name="T21" fmla="*/ 68 h 99"/>
                <a:gd name="T22" fmla="*/ 90 w 90"/>
                <a:gd name="T23" fmla="*/ 82 h 99"/>
                <a:gd name="T24" fmla="*/ 50 w 90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99">
                  <a:moveTo>
                    <a:pt x="50" y="99"/>
                  </a:moveTo>
                  <a:cubicBezTo>
                    <a:pt x="21" y="99"/>
                    <a:pt x="0" y="79"/>
                    <a:pt x="0" y="50"/>
                  </a:cubicBezTo>
                  <a:cubicBezTo>
                    <a:pt x="0" y="21"/>
                    <a:pt x="22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7"/>
                    <a:pt x="76" y="37"/>
                  </a:cubicBezTo>
                  <a:cubicBezTo>
                    <a:pt x="69" y="37"/>
                    <a:pt x="64" y="32"/>
                    <a:pt x="64" y="25"/>
                  </a:cubicBezTo>
                  <a:cubicBezTo>
                    <a:pt x="64" y="24"/>
                    <a:pt x="64" y="22"/>
                    <a:pt x="65" y="21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49"/>
                  </a:cubicBezTo>
                  <a:cubicBezTo>
                    <a:pt x="21" y="67"/>
                    <a:pt x="34" y="80"/>
                    <a:pt x="51" y="80"/>
                  </a:cubicBezTo>
                  <a:cubicBezTo>
                    <a:pt x="62" y="80"/>
                    <a:pt x="71" y="75"/>
                    <a:pt x="78" y="68"/>
                  </a:cubicBezTo>
                  <a:cubicBezTo>
                    <a:pt x="90" y="82"/>
                    <a:pt x="90" y="82"/>
                    <a:pt x="90" y="82"/>
                  </a:cubicBezTo>
                  <a:cubicBezTo>
                    <a:pt x="80" y="92"/>
                    <a:pt x="66" y="99"/>
                    <a:pt x="50" y="9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0F26495F-005C-4B89-8182-22A0A25FF397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913" y="3452"/>
              <a:ext cx="181" cy="198"/>
            </a:xfrm>
            <a:custGeom>
              <a:avLst/>
              <a:gdLst>
                <a:gd name="T0" fmla="*/ 42 w 87"/>
                <a:gd name="T1" fmla="*/ 95 h 95"/>
                <a:gd name="T2" fmla="*/ 0 w 87"/>
                <a:gd name="T3" fmla="*/ 95 h 95"/>
                <a:gd name="T4" fmla="*/ 0 w 87"/>
                <a:gd name="T5" fmla="*/ 78 h 95"/>
                <a:gd name="T6" fmla="*/ 12 w 87"/>
                <a:gd name="T7" fmla="*/ 78 h 95"/>
                <a:gd name="T8" fmla="*/ 12 w 87"/>
                <a:gd name="T9" fmla="*/ 17 h 95"/>
                <a:gd name="T10" fmla="*/ 0 w 87"/>
                <a:gd name="T11" fmla="*/ 17 h 95"/>
                <a:gd name="T12" fmla="*/ 0 w 87"/>
                <a:gd name="T13" fmla="*/ 0 h 95"/>
                <a:gd name="T14" fmla="*/ 41 w 87"/>
                <a:gd name="T15" fmla="*/ 0 h 95"/>
                <a:gd name="T16" fmla="*/ 80 w 87"/>
                <a:gd name="T17" fmla="*/ 29 h 95"/>
                <a:gd name="T18" fmla="*/ 62 w 87"/>
                <a:gd name="T19" fmla="*/ 54 h 95"/>
                <a:gd name="T20" fmla="*/ 76 w 87"/>
                <a:gd name="T21" fmla="*/ 78 h 95"/>
                <a:gd name="T22" fmla="*/ 87 w 87"/>
                <a:gd name="T23" fmla="*/ 78 h 95"/>
                <a:gd name="T24" fmla="*/ 87 w 87"/>
                <a:gd name="T25" fmla="*/ 95 h 95"/>
                <a:gd name="T26" fmla="*/ 62 w 87"/>
                <a:gd name="T27" fmla="*/ 95 h 95"/>
                <a:gd name="T28" fmla="*/ 43 w 87"/>
                <a:gd name="T29" fmla="*/ 60 h 95"/>
                <a:gd name="T30" fmla="*/ 39 w 87"/>
                <a:gd name="T31" fmla="*/ 60 h 95"/>
                <a:gd name="T32" fmla="*/ 32 w 87"/>
                <a:gd name="T33" fmla="*/ 60 h 95"/>
                <a:gd name="T34" fmla="*/ 32 w 87"/>
                <a:gd name="T35" fmla="*/ 78 h 95"/>
                <a:gd name="T36" fmla="*/ 42 w 87"/>
                <a:gd name="T37" fmla="*/ 78 h 95"/>
                <a:gd name="T38" fmla="*/ 42 w 87"/>
                <a:gd name="T39" fmla="*/ 95 h 95"/>
                <a:gd name="T40" fmla="*/ 58 w 87"/>
                <a:gd name="T41" fmla="*/ 30 h 95"/>
                <a:gd name="T42" fmla="*/ 39 w 87"/>
                <a:gd name="T43" fmla="*/ 17 h 95"/>
                <a:gd name="T44" fmla="*/ 32 w 87"/>
                <a:gd name="T45" fmla="*/ 17 h 95"/>
                <a:gd name="T46" fmla="*/ 32 w 87"/>
                <a:gd name="T47" fmla="*/ 44 h 95"/>
                <a:gd name="T48" fmla="*/ 40 w 87"/>
                <a:gd name="T49" fmla="*/ 44 h 95"/>
                <a:gd name="T50" fmla="*/ 58 w 87"/>
                <a:gd name="T51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" h="95">
                  <a:moveTo>
                    <a:pt x="42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63" y="0"/>
                    <a:pt x="80" y="9"/>
                    <a:pt x="80" y="29"/>
                  </a:cubicBezTo>
                  <a:cubicBezTo>
                    <a:pt x="80" y="41"/>
                    <a:pt x="72" y="50"/>
                    <a:pt x="62" y="5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87" y="78"/>
                    <a:pt x="87" y="78"/>
                    <a:pt x="87" y="78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2" y="60"/>
                    <a:pt x="40" y="60"/>
                    <a:pt x="39" y="60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42" y="78"/>
                    <a:pt x="42" y="78"/>
                    <a:pt x="42" y="78"/>
                  </a:cubicBezTo>
                  <a:lnTo>
                    <a:pt x="42" y="95"/>
                  </a:lnTo>
                  <a:close/>
                  <a:moveTo>
                    <a:pt x="58" y="30"/>
                  </a:moveTo>
                  <a:cubicBezTo>
                    <a:pt x="58" y="21"/>
                    <a:pt x="51" y="17"/>
                    <a:pt x="39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4" y="44"/>
                    <a:pt x="36" y="44"/>
                    <a:pt x="40" y="44"/>
                  </a:cubicBezTo>
                  <a:cubicBezTo>
                    <a:pt x="51" y="44"/>
                    <a:pt x="58" y="39"/>
                    <a:pt x="5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9">
              <a:extLst>
                <a:ext uri="{FF2B5EF4-FFF2-40B4-BE49-F238E27FC236}">
                  <a16:creationId xmlns:a16="http://schemas.microsoft.com/office/drawing/2014/main" id="{866234CD-E95E-43DC-828C-56EF84E9484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106" y="3452"/>
              <a:ext cx="245" cy="198"/>
            </a:xfrm>
            <a:custGeom>
              <a:avLst/>
              <a:gdLst>
                <a:gd name="T0" fmla="*/ 0 w 245"/>
                <a:gd name="T1" fmla="*/ 163 h 198"/>
                <a:gd name="T2" fmla="*/ 23 w 245"/>
                <a:gd name="T3" fmla="*/ 163 h 198"/>
                <a:gd name="T4" fmla="*/ 29 w 245"/>
                <a:gd name="T5" fmla="*/ 36 h 198"/>
                <a:gd name="T6" fmla="*/ 4 w 245"/>
                <a:gd name="T7" fmla="*/ 36 h 198"/>
                <a:gd name="T8" fmla="*/ 4 w 245"/>
                <a:gd name="T9" fmla="*/ 0 h 198"/>
                <a:gd name="T10" fmla="*/ 69 w 245"/>
                <a:gd name="T11" fmla="*/ 0 h 198"/>
                <a:gd name="T12" fmla="*/ 123 w 245"/>
                <a:gd name="T13" fmla="*/ 100 h 198"/>
                <a:gd name="T14" fmla="*/ 179 w 245"/>
                <a:gd name="T15" fmla="*/ 0 h 198"/>
                <a:gd name="T16" fmla="*/ 241 w 245"/>
                <a:gd name="T17" fmla="*/ 0 h 198"/>
                <a:gd name="T18" fmla="*/ 241 w 245"/>
                <a:gd name="T19" fmla="*/ 36 h 198"/>
                <a:gd name="T20" fmla="*/ 216 w 245"/>
                <a:gd name="T21" fmla="*/ 36 h 198"/>
                <a:gd name="T22" fmla="*/ 222 w 245"/>
                <a:gd name="T23" fmla="*/ 163 h 198"/>
                <a:gd name="T24" fmla="*/ 245 w 245"/>
                <a:gd name="T25" fmla="*/ 163 h 198"/>
                <a:gd name="T26" fmla="*/ 245 w 245"/>
                <a:gd name="T27" fmla="*/ 198 h 198"/>
                <a:gd name="T28" fmla="*/ 158 w 245"/>
                <a:gd name="T29" fmla="*/ 198 h 198"/>
                <a:gd name="T30" fmla="*/ 158 w 245"/>
                <a:gd name="T31" fmla="*/ 163 h 198"/>
                <a:gd name="T32" fmla="*/ 181 w 245"/>
                <a:gd name="T33" fmla="*/ 163 h 198"/>
                <a:gd name="T34" fmla="*/ 177 w 245"/>
                <a:gd name="T35" fmla="*/ 73 h 198"/>
                <a:gd name="T36" fmla="*/ 125 w 245"/>
                <a:gd name="T37" fmla="*/ 165 h 198"/>
                <a:gd name="T38" fmla="*/ 121 w 245"/>
                <a:gd name="T39" fmla="*/ 165 h 198"/>
                <a:gd name="T40" fmla="*/ 69 w 245"/>
                <a:gd name="T41" fmla="*/ 73 h 198"/>
                <a:gd name="T42" fmla="*/ 65 w 245"/>
                <a:gd name="T43" fmla="*/ 163 h 198"/>
                <a:gd name="T44" fmla="*/ 87 w 245"/>
                <a:gd name="T45" fmla="*/ 163 h 198"/>
                <a:gd name="T46" fmla="*/ 87 w 245"/>
                <a:gd name="T47" fmla="*/ 198 h 198"/>
                <a:gd name="T48" fmla="*/ 0 w 245"/>
                <a:gd name="T49" fmla="*/ 198 h 198"/>
                <a:gd name="T50" fmla="*/ 0 w 245"/>
                <a:gd name="T51" fmla="*/ 16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5" h="198">
                  <a:moveTo>
                    <a:pt x="0" y="163"/>
                  </a:moveTo>
                  <a:lnTo>
                    <a:pt x="23" y="163"/>
                  </a:lnTo>
                  <a:lnTo>
                    <a:pt x="29" y="36"/>
                  </a:lnTo>
                  <a:lnTo>
                    <a:pt x="4" y="36"/>
                  </a:lnTo>
                  <a:lnTo>
                    <a:pt x="4" y="0"/>
                  </a:lnTo>
                  <a:lnTo>
                    <a:pt x="69" y="0"/>
                  </a:lnTo>
                  <a:lnTo>
                    <a:pt x="123" y="100"/>
                  </a:lnTo>
                  <a:lnTo>
                    <a:pt x="179" y="0"/>
                  </a:lnTo>
                  <a:lnTo>
                    <a:pt x="241" y="0"/>
                  </a:lnTo>
                  <a:lnTo>
                    <a:pt x="241" y="36"/>
                  </a:lnTo>
                  <a:lnTo>
                    <a:pt x="216" y="36"/>
                  </a:lnTo>
                  <a:lnTo>
                    <a:pt x="222" y="163"/>
                  </a:lnTo>
                  <a:lnTo>
                    <a:pt x="245" y="163"/>
                  </a:lnTo>
                  <a:lnTo>
                    <a:pt x="245" y="198"/>
                  </a:lnTo>
                  <a:lnTo>
                    <a:pt x="158" y="198"/>
                  </a:lnTo>
                  <a:lnTo>
                    <a:pt x="158" y="163"/>
                  </a:lnTo>
                  <a:lnTo>
                    <a:pt x="181" y="163"/>
                  </a:lnTo>
                  <a:lnTo>
                    <a:pt x="177" y="73"/>
                  </a:lnTo>
                  <a:lnTo>
                    <a:pt x="125" y="165"/>
                  </a:lnTo>
                  <a:lnTo>
                    <a:pt x="121" y="165"/>
                  </a:lnTo>
                  <a:lnTo>
                    <a:pt x="69" y="73"/>
                  </a:lnTo>
                  <a:lnTo>
                    <a:pt x="65" y="163"/>
                  </a:lnTo>
                  <a:lnTo>
                    <a:pt x="87" y="163"/>
                  </a:lnTo>
                  <a:lnTo>
                    <a:pt x="87" y="198"/>
                  </a:lnTo>
                  <a:lnTo>
                    <a:pt x="0" y="198"/>
                  </a:lnTo>
                  <a:lnTo>
                    <a:pt x="0" y="1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40">
              <a:extLst>
                <a:ext uri="{FF2B5EF4-FFF2-40B4-BE49-F238E27FC236}">
                  <a16:creationId xmlns:a16="http://schemas.microsoft.com/office/drawing/2014/main" id="{9C3EE6A4-7C16-4DEC-91AA-E4D1A5CB43C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364" y="3452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1 w 96"/>
                <a:gd name="T9" fmla="*/ 17 h 97"/>
                <a:gd name="T10" fmla="*/ 31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6 w 96"/>
                <a:gd name="T27" fmla="*/ 17 h 97"/>
                <a:gd name="T28" fmla="*/ 86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85"/>
                    <a:pt x="70" y="97"/>
                    <a:pt x="48" y="97"/>
                  </a:cubicBezTo>
                  <a:cubicBezTo>
                    <a:pt x="26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41">
              <a:extLst>
                <a:ext uri="{FF2B5EF4-FFF2-40B4-BE49-F238E27FC236}">
                  <a16:creationId xmlns:a16="http://schemas.microsoft.com/office/drawing/2014/main" id="{A600E80D-8593-4EE1-91BD-4866BF8FEC6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80" y="3448"/>
              <a:ext cx="185" cy="204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1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5 w 89"/>
                <a:gd name="T13" fmla="*/ 22 h 98"/>
                <a:gd name="T14" fmla="*/ 51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4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5" y="22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8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6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42">
              <a:extLst>
                <a:ext uri="{FF2B5EF4-FFF2-40B4-BE49-F238E27FC236}">
                  <a16:creationId xmlns:a16="http://schemas.microsoft.com/office/drawing/2014/main" id="{72767404-06AF-48A7-BB7C-A2260CCA6A0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856" y="2506"/>
              <a:ext cx="399" cy="952"/>
            </a:xfrm>
            <a:custGeom>
              <a:avLst/>
              <a:gdLst>
                <a:gd name="T0" fmla="*/ 31 w 399"/>
                <a:gd name="T1" fmla="*/ 718 h 952"/>
                <a:gd name="T2" fmla="*/ 131 w 399"/>
                <a:gd name="T3" fmla="*/ 718 h 952"/>
                <a:gd name="T4" fmla="*/ 181 w 399"/>
                <a:gd name="T5" fmla="*/ 313 h 952"/>
                <a:gd name="T6" fmla="*/ 73 w 399"/>
                <a:gd name="T7" fmla="*/ 359 h 952"/>
                <a:gd name="T8" fmla="*/ 71 w 399"/>
                <a:gd name="T9" fmla="*/ 115 h 952"/>
                <a:gd name="T10" fmla="*/ 303 w 399"/>
                <a:gd name="T11" fmla="*/ 0 h 952"/>
                <a:gd name="T12" fmla="*/ 384 w 399"/>
                <a:gd name="T13" fmla="*/ 50 h 952"/>
                <a:gd name="T14" fmla="*/ 301 w 399"/>
                <a:gd name="T15" fmla="*/ 718 h 952"/>
                <a:gd name="T16" fmla="*/ 399 w 399"/>
                <a:gd name="T17" fmla="*/ 718 h 952"/>
                <a:gd name="T18" fmla="*/ 368 w 399"/>
                <a:gd name="T19" fmla="*/ 952 h 952"/>
                <a:gd name="T20" fmla="*/ 0 w 399"/>
                <a:gd name="T21" fmla="*/ 952 h 952"/>
                <a:gd name="T22" fmla="*/ 31 w 399"/>
                <a:gd name="T23" fmla="*/ 71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952">
                  <a:moveTo>
                    <a:pt x="31" y="718"/>
                  </a:moveTo>
                  <a:lnTo>
                    <a:pt x="131" y="718"/>
                  </a:lnTo>
                  <a:lnTo>
                    <a:pt x="181" y="313"/>
                  </a:lnTo>
                  <a:lnTo>
                    <a:pt x="73" y="359"/>
                  </a:lnTo>
                  <a:lnTo>
                    <a:pt x="71" y="115"/>
                  </a:lnTo>
                  <a:lnTo>
                    <a:pt x="303" y="0"/>
                  </a:lnTo>
                  <a:lnTo>
                    <a:pt x="384" y="50"/>
                  </a:lnTo>
                  <a:lnTo>
                    <a:pt x="301" y="718"/>
                  </a:lnTo>
                  <a:lnTo>
                    <a:pt x="399" y="718"/>
                  </a:lnTo>
                  <a:lnTo>
                    <a:pt x="368" y="952"/>
                  </a:lnTo>
                  <a:lnTo>
                    <a:pt x="0" y="952"/>
                  </a:lnTo>
                  <a:lnTo>
                    <a:pt x="31" y="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43">
              <a:extLst>
                <a:ext uri="{FF2B5EF4-FFF2-40B4-BE49-F238E27FC236}">
                  <a16:creationId xmlns:a16="http://schemas.microsoft.com/office/drawing/2014/main" id="{A6828C4F-E3A1-4991-A5B1-45CA3B6CF25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199" y="2485"/>
              <a:ext cx="623" cy="781"/>
            </a:xfrm>
            <a:custGeom>
              <a:avLst/>
              <a:gdLst>
                <a:gd name="T0" fmla="*/ 0 w 300"/>
                <a:gd name="T1" fmla="*/ 212 h 374"/>
                <a:gd name="T2" fmla="*/ 163 w 300"/>
                <a:gd name="T3" fmla="*/ 0 h 374"/>
                <a:gd name="T4" fmla="*/ 300 w 300"/>
                <a:gd name="T5" fmla="*/ 163 h 374"/>
                <a:gd name="T6" fmla="*/ 137 w 300"/>
                <a:gd name="T7" fmla="*/ 374 h 374"/>
                <a:gd name="T8" fmla="*/ 0 w 300"/>
                <a:gd name="T9" fmla="*/ 212 h 374"/>
                <a:gd name="T10" fmla="*/ 201 w 300"/>
                <a:gd name="T11" fmla="*/ 166 h 374"/>
                <a:gd name="T12" fmla="*/ 160 w 300"/>
                <a:gd name="T13" fmla="*/ 98 h 374"/>
                <a:gd name="T14" fmla="*/ 99 w 300"/>
                <a:gd name="T15" fmla="*/ 209 h 374"/>
                <a:gd name="T16" fmla="*/ 140 w 300"/>
                <a:gd name="T17" fmla="*/ 276 h 374"/>
                <a:gd name="T18" fmla="*/ 201 w 300"/>
                <a:gd name="T19" fmla="*/ 16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0" h="374">
                  <a:moveTo>
                    <a:pt x="0" y="212"/>
                  </a:moveTo>
                  <a:cubicBezTo>
                    <a:pt x="0" y="100"/>
                    <a:pt x="64" y="0"/>
                    <a:pt x="163" y="0"/>
                  </a:cubicBezTo>
                  <a:cubicBezTo>
                    <a:pt x="254" y="0"/>
                    <a:pt x="300" y="73"/>
                    <a:pt x="300" y="163"/>
                  </a:cubicBezTo>
                  <a:cubicBezTo>
                    <a:pt x="300" y="275"/>
                    <a:pt x="236" y="374"/>
                    <a:pt x="137" y="374"/>
                  </a:cubicBezTo>
                  <a:cubicBezTo>
                    <a:pt x="46" y="374"/>
                    <a:pt x="0" y="301"/>
                    <a:pt x="0" y="212"/>
                  </a:cubicBezTo>
                  <a:moveTo>
                    <a:pt x="201" y="166"/>
                  </a:moveTo>
                  <a:cubicBezTo>
                    <a:pt x="201" y="125"/>
                    <a:pt x="188" y="98"/>
                    <a:pt x="160" y="98"/>
                  </a:cubicBezTo>
                  <a:cubicBezTo>
                    <a:pt x="123" y="98"/>
                    <a:pt x="99" y="151"/>
                    <a:pt x="99" y="209"/>
                  </a:cubicBezTo>
                  <a:cubicBezTo>
                    <a:pt x="99" y="250"/>
                    <a:pt x="113" y="276"/>
                    <a:pt x="140" y="276"/>
                  </a:cubicBezTo>
                  <a:cubicBezTo>
                    <a:pt x="177" y="276"/>
                    <a:pt x="201" y="224"/>
                    <a:pt x="201" y="16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44">
              <a:extLst>
                <a:ext uri="{FF2B5EF4-FFF2-40B4-BE49-F238E27FC236}">
                  <a16:creationId xmlns:a16="http://schemas.microsoft.com/office/drawing/2014/main" id="{C5B8C58D-72BB-4346-864E-4A5FAEE873C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280" y="3312"/>
              <a:ext cx="95" cy="127"/>
            </a:xfrm>
            <a:custGeom>
              <a:avLst/>
              <a:gdLst>
                <a:gd name="T0" fmla="*/ 10 w 95"/>
                <a:gd name="T1" fmla="*/ 105 h 127"/>
                <a:gd name="T2" fmla="*/ 21 w 95"/>
                <a:gd name="T3" fmla="*/ 105 h 127"/>
                <a:gd name="T4" fmla="*/ 27 w 95"/>
                <a:gd name="T5" fmla="*/ 77 h 127"/>
                <a:gd name="T6" fmla="*/ 8 w 95"/>
                <a:gd name="T7" fmla="*/ 23 h 127"/>
                <a:gd name="T8" fmla="*/ 0 w 95"/>
                <a:gd name="T9" fmla="*/ 23 h 127"/>
                <a:gd name="T10" fmla="*/ 4 w 95"/>
                <a:gd name="T11" fmla="*/ 0 h 127"/>
                <a:gd name="T12" fmla="*/ 44 w 95"/>
                <a:gd name="T13" fmla="*/ 0 h 127"/>
                <a:gd name="T14" fmla="*/ 39 w 95"/>
                <a:gd name="T15" fmla="*/ 23 h 127"/>
                <a:gd name="T16" fmla="*/ 29 w 95"/>
                <a:gd name="T17" fmla="*/ 23 h 127"/>
                <a:gd name="T18" fmla="*/ 39 w 95"/>
                <a:gd name="T19" fmla="*/ 59 h 127"/>
                <a:gd name="T20" fmla="*/ 62 w 95"/>
                <a:gd name="T21" fmla="*/ 23 h 127"/>
                <a:gd name="T22" fmla="*/ 52 w 95"/>
                <a:gd name="T23" fmla="*/ 23 h 127"/>
                <a:gd name="T24" fmla="*/ 56 w 95"/>
                <a:gd name="T25" fmla="*/ 0 h 127"/>
                <a:gd name="T26" fmla="*/ 95 w 95"/>
                <a:gd name="T27" fmla="*/ 0 h 127"/>
                <a:gd name="T28" fmla="*/ 91 w 95"/>
                <a:gd name="T29" fmla="*/ 23 h 127"/>
                <a:gd name="T30" fmla="*/ 83 w 95"/>
                <a:gd name="T31" fmla="*/ 23 h 127"/>
                <a:gd name="T32" fmla="*/ 46 w 95"/>
                <a:gd name="T33" fmla="*/ 82 h 127"/>
                <a:gd name="T34" fmla="*/ 41 w 95"/>
                <a:gd name="T35" fmla="*/ 105 h 127"/>
                <a:gd name="T36" fmla="*/ 54 w 95"/>
                <a:gd name="T37" fmla="*/ 105 h 127"/>
                <a:gd name="T38" fmla="*/ 50 w 95"/>
                <a:gd name="T39" fmla="*/ 127 h 127"/>
                <a:gd name="T40" fmla="*/ 6 w 95"/>
                <a:gd name="T41" fmla="*/ 127 h 127"/>
                <a:gd name="T42" fmla="*/ 10 w 95"/>
                <a:gd name="T43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5" h="127">
                  <a:moveTo>
                    <a:pt x="10" y="105"/>
                  </a:moveTo>
                  <a:lnTo>
                    <a:pt x="21" y="105"/>
                  </a:lnTo>
                  <a:lnTo>
                    <a:pt x="27" y="77"/>
                  </a:lnTo>
                  <a:lnTo>
                    <a:pt x="8" y="23"/>
                  </a:lnTo>
                  <a:lnTo>
                    <a:pt x="0" y="23"/>
                  </a:lnTo>
                  <a:lnTo>
                    <a:pt x="4" y="0"/>
                  </a:lnTo>
                  <a:lnTo>
                    <a:pt x="44" y="0"/>
                  </a:lnTo>
                  <a:lnTo>
                    <a:pt x="39" y="23"/>
                  </a:lnTo>
                  <a:lnTo>
                    <a:pt x="29" y="23"/>
                  </a:lnTo>
                  <a:lnTo>
                    <a:pt x="39" y="59"/>
                  </a:lnTo>
                  <a:lnTo>
                    <a:pt x="62" y="23"/>
                  </a:lnTo>
                  <a:lnTo>
                    <a:pt x="52" y="23"/>
                  </a:lnTo>
                  <a:lnTo>
                    <a:pt x="56" y="0"/>
                  </a:lnTo>
                  <a:lnTo>
                    <a:pt x="95" y="0"/>
                  </a:lnTo>
                  <a:lnTo>
                    <a:pt x="91" y="23"/>
                  </a:lnTo>
                  <a:lnTo>
                    <a:pt x="83" y="23"/>
                  </a:lnTo>
                  <a:lnTo>
                    <a:pt x="46" y="82"/>
                  </a:lnTo>
                  <a:lnTo>
                    <a:pt x="41" y="105"/>
                  </a:lnTo>
                  <a:lnTo>
                    <a:pt x="54" y="105"/>
                  </a:lnTo>
                  <a:lnTo>
                    <a:pt x="50" y="127"/>
                  </a:lnTo>
                  <a:lnTo>
                    <a:pt x="6" y="127"/>
                  </a:lnTo>
                  <a:lnTo>
                    <a:pt x="10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45">
              <a:extLst>
                <a:ext uri="{FF2B5EF4-FFF2-40B4-BE49-F238E27FC236}">
                  <a16:creationId xmlns:a16="http://schemas.microsoft.com/office/drawing/2014/main" id="{4EB0FEA4-F565-4D4E-B2DC-50C2FEEBD0C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361" y="3312"/>
              <a:ext cx="95" cy="127"/>
            </a:xfrm>
            <a:custGeom>
              <a:avLst/>
              <a:gdLst>
                <a:gd name="T0" fmla="*/ 4 w 95"/>
                <a:gd name="T1" fmla="*/ 105 h 127"/>
                <a:gd name="T2" fmla="*/ 14 w 95"/>
                <a:gd name="T3" fmla="*/ 105 h 127"/>
                <a:gd name="T4" fmla="*/ 29 w 95"/>
                <a:gd name="T5" fmla="*/ 23 h 127"/>
                <a:gd name="T6" fmla="*/ 17 w 95"/>
                <a:gd name="T7" fmla="*/ 23 h 127"/>
                <a:gd name="T8" fmla="*/ 21 w 95"/>
                <a:gd name="T9" fmla="*/ 0 h 127"/>
                <a:gd name="T10" fmla="*/ 95 w 95"/>
                <a:gd name="T11" fmla="*/ 0 h 127"/>
                <a:gd name="T12" fmla="*/ 89 w 95"/>
                <a:gd name="T13" fmla="*/ 38 h 127"/>
                <a:gd name="T14" fmla="*/ 71 w 95"/>
                <a:gd name="T15" fmla="*/ 38 h 127"/>
                <a:gd name="T16" fmla="*/ 73 w 95"/>
                <a:gd name="T17" fmla="*/ 23 h 127"/>
                <a:gd name="T18" fmla="*/ 48 w 95"/>
                <a:gd name="T19" fmla="*/ 23 h 127"/>
                <a:gd name="T20" fmla="*/ 44 w 95"/>
                <a:gd name="T21" fmla="*/ 52 h 127"/>
                <a:gd name="T22" fmla="*/ 71 w 95"/>
                <a:gd name="T23" fmla="*/ 52 h 127"/>
                <a:gd name="T24" fmla="*/ 68 w 95"/>
                <a:gd name="T25" fmla="*/ 73 h 127"/>
                <a:gd name="T26" fmla="*/ 39 w 95"/>
                <a:gd name="T27" fmla="*/ 73 h 127"/>
                <a:gd name="T28" fmla="*/ 35 w 95"/>
                <a:gd name="T29" fmla="*/ 105 h 127"/>
                <a:gd name="T30" fmla="*/ 60 w 95"/>
                <a:gd name="T31" fmla="*/ 105 h 127"/>
                <a:gd name="T32" fmla="*/ 62 w 95"/>
                <a:gd name="T33" fmla="*/ 88 h 127"/>
                <a:gd name="T34" fmla="*/ 81 w 95"/>
                <a:gd name="T35" fmla="*/ 88 h 127"/>
                <a:gd name="T36" fmla="*/ 75 w 95"/>
                <a:gd name="T37" fmla="*/ 127 h 127"/>
                <a:gd name="T38" fmla="*/ 0 w 95"/>
                <a:gd name="T39" fmla="*/ 127 h 127"/>
                <a:gd name="T40" fmla="*/ 4 w 95"/>
                <a:gd name="T41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5" h="127">
                  <a:moveTo>
                    <a:pt x="4" y="105"/>
                  </a:moveTo>
                  <a:lnTo>
                    <a:pt x="14" y="105"/>
                  </a:lnTo>
                  <a:lnTo>
                    <a:pt x="29" y="23"/>
                  </a:lnTo>
                  <a:lnTo>
                    <a:pt x="17" y="23"/>
                  </a:lnTo>
                  <a:lnTo>
                    <a:pt x="21" y="0"/>
                  </a:lnTo>
                  <a:lnTo>
                    <a:pt x="95" y="0"/>
                  </a:lnTo>
                  <a:lnTo>
                    <a:pt x="89" y="38"/>
                  </a:lnTo>
                  <a:lnTo>
                    <a:pt x="71" y="38"/>
                  </a:lnTo>
                  <a:lnTo>
                    <a:pt x="73" y="23"/>
                  </a:lnTo>
                  <a:lnTo>
                    <a:pt x="48" y="23"/>
                  </a:lnTo>
                  <a:lnTo>
                    <a:pt x="44" y="52"/>
                  </a:lnTo>
                  <a:lnTo>
                    <a:pt x="71" y="52"/>
                  </a:lnTo>
                  <a:lnTo>
                    <a:pt x="68" y="73"/>
                  </a:lnTo>
                  <a:lnTo>
                    <a:pt x="39" y="73"/>
                  </a:lnTo>
                  <a:lnTo>
                    <a:pt x="35" y="105"/>
                  </a:lnTo>
                  <a:lnTo>
                    <a:pt x="60" y="105"/>
                  </a:lnTo>
                  <a:lnTo>
                    <a:pt x="62" y="88"/>
                  </a:lnTo>
                  <a:lnTo>
                    <a:pt x="81" y="88"/>
                  </a:lnTo>
                  <a:lnTo>
                    <a:pt x="75" y="127"/>
                  </a:lnTo>
                  <a:lnTo>
                    <a:pt x="0" y="127"/>
                  </a:lnTo>
                  <a:lnTo>
                    <a:pt x="4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46">
              <a:extLst>
                <a:ext uri="{FF2B5EF4-FFF2-40B4-BE49-F238E27FC236}">
                  <a16:creationId xmlns:a16="http://schemas.microsoft.com/office/drawing/2014/main" id="{3E5D4FAD-40FE-4898-8BB7-42B1438E8A91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42" y="3312"/>
              <a:ext cx="102" cy="127"/>
            </a:xfrm>
            <a:custGeom>
              <a:avLst/>
              <a:gdLst>
                <a:gd name="T0" fmla="*/ 41 w 102"/>
                <a:gd name="T1" fmla="*/ 127 h 127"/>
                <a:gd name="T2" fmla="*/ 0 w 102"/>
                <a:gd name="T3" fmla="*/ 127 h 127"/>
                <a:gd name="T4" fmla="*/ 4 w 102"/>
                <a:gd name="T5" fmla="*/ 105 h 127"/>
                <a:gd name="T6" fmla="*/ 12 w 102"/>
                <a:gd name="T7" fmla="*/ 105 h 127"/>
                <a:gd name="T8" fmla="*/ 48 w 102"/>
                <a:gd name="T9" fmla="*/ 23 h 127"/>
                <a:gd name="T10" fmla="*/ 35 w 102"/>
                <a:gd name="T11" fmla="*/ 23 h 127"/>
                <a:gd name="T12" fmla="*/ 39 w 102"/>
                <a:gd name="T13" fmla="*/ 0 h 127"/>
                <a:gd name="T14" fmla="*/ 100 w 102"/>
                <a:gd name="T15" fmla="*/ 0 h 127"/>
                <a:gd name="T16" fmla="*/ 95 w 102"/>
                <a:gd name="T17" fmla="*/ 23 h 127"/>
                <a:gd name="T18" fmla="*/ 85 w 102"/>
                <a:gd name="T19" fmla="*/ 23 h 127"/>
                <a:gd name="T20" fmla="*/ 91 w 102"/>
                <a:gd name="T21" fmla="*/ 105 h 127"/>
                <a:gd name="T22" fmla="*/ 102 w 102"/>
                <a:gd name="T23" fmla="*/ 105 h 127"/>
                <a:gd name="T24" fmla="*/ 98 w 102"/>
                <a:gd name="T25" fmla="*/ 127 h 127"/>
                <a:gd name="T26" fmla="*/ 58 w 102"/>
                <a:gd name="T27" fmla="*/ 127 h 127"/>
                <a:gd name="T28" fmla="*/ 62 w 102"/>
                <a:gd name="T29" fmla="*/ 105 h 127"/>
                <a:gd name="T30" fmla="*/ 73 w 102"/>
                <a:gd name="T31" fmla="*/ 105 h 127"/>
                <a:gd name="T32" fmla="*/ 71 w 102"/>
                <a:gd name="T33" fmla="*/ 86 h 127"/>
                <a:gd name="T34" fmla="*/ 39 w 102"/>
                <a:gd name="T35" fmla="*/ 86 h 127"/>
                <a:gd name="T36" fmla="*/ 33 w 102"/>
                <a:gd name="T37" fmla="*/ 105 h 127"/>
                <a:gd name="T38" fmla="*/ 44 w 102"/>
                <a:gd name="T39" fmla="*/ 105 h 127"/>
                <a:gd name="T40" fmla="*/ 41 w 102"/>
                <a:gd name="T41" fmla="*/ 127 h 127"/>
                <a:gd name="T42" fmla="*/ 48 w 102"/>
                <a:gd name="T43" fmla="*/ 67 h 127"/>
                <a:gd name="T44" fmla="*/ 71 w 102"/>
                <a:gd name="T45" fmla="*/ 67 h 127"/>
                <a:gd name="T46" fmla="*/ 66 w 102"/>
                <a:gd name="T47" fmla="*/ 21 h 127"/>
                <a:gd name="T48" fmla="*/ 48 w 102"/>
                <a:gd name="T49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2" h="127">
                  <a:moveTo>
                    <a:pt x="41" y="127"/>
                  </a:moveTo>
                  <a:lnTo>
                    <a:pt x="0" y="127"/>
                  </a:lnTo>
                  <a:lnTo>
                    <a:pt x="4" y="105"/>
                  </a:lnTo>
                  <a:lnTo>
                    <a:pt x="12" y="105"/>
                  </a:lnTo>
                  <a:lnTo>
                    <a:pt x="48" y="23"/>
                  </a:lnTo>
                  <a:lnTo>
                    <a:pt x="35" y="23"/>
                  </a:lnTo>
                  <a:lnTo>
                    <a:pt x="39" y="0"/>
                  </a:lnTo>
                  <a:lnTo>
                    <a:pt x="100" y="0"/>
                  </a:lnTo>
                  <a:lnTo>
                    <a:pt x="95" y="23"/>
                  </a:lnTo>
                  <a:lnTo>
                    <a:pt x="85" y="23"/>
                  </a:lnTo>
                  <a:lnTo>
                    <a:pt x="91" y="105"/>
                  </a:lnTo>
                  <a:lnTo>
                    <a:pt x="102" y="105"/>
                  </a:lnTo>
                  <a:lnTo>
                    <a:pt x="98" y="127"/>
                  </a:lnTo>
                  <a:lnTo>
                    <a:pt x="58" y="127"/>
                  </a:lnTo>
                  <a:lnTo>
                    <a:pt x="62" y="105"/>
                  </a:lnTo>
                  <a:lnTo>
                    <a:pt x="73" y="105"/>
                  </a:lnTo>
                  <a:lnTo>
                    <a:pt x="71" y="86"/>
                  </a:lnTo>
                  <a:lnTo>
                    <a:pt x="39" y="86"/>
                  </a:lnTo>
                  <a:lnTo>
                    <a:pt x="33" y="105"/>
                  </a:lnTo>
                  <a:lnTo>
                    <a:pt x="44" y="105"/>
                  </a:lnTo>
                  <a:lnTo>
                    <a:pt x="41" y="127"/>
                  </a:lnTo>
                  <a:close/>
                  <a:moveTo>
                    <a:pt x="48" y="67"/>
                  </a:moveTo>
                  <a:lnTo>
                    <a:pt x="71" y="67"/>
                  </a:lnTo>
                  <a:lnTo>
                    <a:pt x="66" y="21"/>
                  </a:lnTo>
                  <a:lnTo>
                    <a:pt x="48" y="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47">
              <a:extLst>
                <a:ext uri="{FF2B5EF4-FFF2-40B4-BE49-F238E27FC236}">
                  <a16:creationId xmlns:a16="http://schemas.microsoft.com/office/drawing/2014/main" id="{4DCF9D7F-033D-412E-A4FD-926D65627991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546" y="3312"/>
              <a:ext cx="91" cy="127"/>
            </a:xfrm>
            <a:custGeom>
              <a:avLst/>
              <a:gdLst>
                <a:gd name="T0" fmla="*/ 20 w 44"/>
                <a:gd name="T1" fmla="*/ 61 h 61"/>
                <a:gd name="T2" fmla="*/ 0 w 44"/>
                <a:gd name="T3" fmla="*/ 61 h 61"/>
                <a:gd name="T4" fmla="*/ 2 w 44"/>
                <a:gd name="T5" fmla="*/ 50 h 61"/>
                <a:gd name="T6" fmla="*/ 7 w 44"/>
                <a:gd name="T7" fmla="*/ 50 h 61"/>
                <a:gd name="T8" fmla="*/ 14 w 44"/>
                <a:gd name="T9" fmla="*/ 11 h 61"/>
                <a:gd name="T10" fmla="*/ 9 w 44"/>
                <a:gd name="T11" fmla="*/ 11 h 61"/>
                <a:gd name="T12" fmla="*/ 10 w 44"/>
                <a:gd name="T13" fmla="*/ 0 h 61"/>
                <a:gd name="T14" fmla="*/ 27 w 44"/>
                <a:gd name="T15" fmla="*/ 0 h 61"/>
                <a:gd name="T16" fmla="*/ 41 w 44"/>
                <a:gd name="T17" fmla="*/ 6 h 61"/>
                <a:gd name="T18" fmla="*/ 44 w 44"/>
                <a:gd name="T19" fmla="*/ 17 h 61"/>
                <a:gd name="T20" fmla="*/ 33 w 44"/>
                <a:gd name="T21" fmla="*/ 36 h 61"/>
                <a:gd name="T22" fmla="*/ 38 w 44"/>
                <a:gd name="T23" fmla="*/ 50 h 61"/>
                <a:gd name="T24" fmla="*/ 43 w 44"/>
                <a:gd name="T25" fmla="*/ 50 h 61"/>
                <a:gd name="T26" fmla="*/ 41 w 44"/>
                <a:gd name="T27" fmla="*/ 61 h 61"/>
                <a:gd name="T28" fmla="*/ 30 w 44"/>
                <a:gd name="T29" fmla="*/ 61 h 61"/>
                <a:gd name="T30" fmla="*/ 24 w 44"/>
                <a:gd name="T31" fmla="*/ 39 h 61"/>
                <a:gd name="T32" fmla="*/ 24 w 44"/>
                <a:gd name="T33" fmla="*/ 39 h 61"/>
                <a:gd name="T34" fmla="*/ 19 w 44"/>
                <a:gd name="T35" fmla="*/ 38 h 61"/>
                <a:gd name="T36" fmla="*/ 17 w 44"/>
                <a:gd name="T37" fmla="*/ 50 h 61"/>
                <a:gd name="T38" fmla="*/ 22 w 44"/>
                <a:gd name="T39" fmla="*/ 50 h 61"/>
                <a:gd name="T40" fmla="*/ 20 w 44"/>
                <a:gd name="T41" fmla="*/ 61 h 61"/>
                <a:gd name="T42" fmla="*/ 35 w 44"/>
                <a:gd name="T43" fmla="*/ 18 h 61"/>
                <a:gd name="T44" fmla="*/ 33 w 44"/>
                <a:gd name="T45" fmla="*/ 13 h 61"/>
                <a:gd name="T46" fmla="*/ 26 w 44"/>
                <a:gd name="T47" fmla="*/ 11 h 61"/>
                <a:gd name="T48" fmla="*/ 24 w 44"/>
                <a:gd name="T49" fmla="*/ 11 h 61"/>
                <a:gd name="T50" fmla="*/ 21 w 44"/>
                <a:gd name="T51" fmla="*/ 28 h 61"/>
                <a:gd name="T52" fmla="*/ 25 w 44"/>
                <a:gd name="T53" fmla="*/ 29 h 61"/>
                <a:gd name="T54" fmla="*/ 35 w 44"/>
                <a:gd name="T55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" h="61">
                  <a:moveTo>
                    <a:pt x="2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4" y="0"/>
                    <a:pt x="38" y="2"/>
                    <a:pt x="41" y="6"/>
                  </a:cubicBezTo>
                  <a:cubicBezTo>
                    <a:pt x="43" y="9"/>
                    <a:pt x="44" y="13"/>
                    <a:pt x="44" y="17"/>
                  </a:cubicBezTo>
                  <a:cubicBezTo>
                    <a:pt x="44" y="26"/>
                    <a:pt x="40" y="34"/>
                    <a:pt x="33" y="36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2" y="39"/>
                    <a:pt x="20" y="39"/>
                    <a:pt x="19" y="38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22" y="50"/>
                    <a:pt x="22" y="50"/>
                    <a:pt x="22" y="50"/>
                  </a:cubicBezTo>
                  <a:lnTo>
                    <a:pt x="20" y="61"/>
                  </a:lnTo>
                  <a:close/>
                  <a:moveTo>
                    <a:pt x="35" y="18"/>
                  </a:moveTo>
                  <a:cubicBezTo>
                    <a:pt x="35" y="16"/>
                    <a:pt x="34" y="14"/>
                    <a:pt x="33" y="13"/>
                  </a:cubicBezTo>
                  <a:cubicBezTo>
                    <a:pt x="32" y="11"/>
                    <a:pt x="29" y="11"/>
                    <a:pt x="26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9"/>
                    <a:pt x="23" y="29"/>
                    <a:pt x="25" y="29"/>
                  </a:cubicBezTo>
                  <a:cubicBezTo>
                    <a:pt x="31" y="29"/>
                    <a:pt x="35" y="24"/>
                    <a:pt x="35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48">
              <a:extLst>
                <a:ext uri="{FF2B5EF4-FFF2-40B4-BE49-F238E27FC236}">
                  <a16:creationId xmlns:a16="http://schemas.microsoft.com/office/drawing/2014/main" id="{7C6F5DAD-DBE7-44AD-9E40-2531844683A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641" y="3308"/>
              <a:ext cx="83" cy="134"/>
            </a:xfrm>
            <a:custGeom>
              <a:avLst/>
              <a:gdLst>
                <a:gd name="T0" fmla="*/ 0 w 40"/>
                <a:gd name="T1" fmla="*/ 49 h 64"/>
                <a:gd name="T2" fmla="*/ 6 w 40"/>
                <a:gd name="T3" fmla="*/ 40 h 64"/>
                <a:gd name="T4" fmla="*/ 12 w 40"/>
                <a:gd name="T5" fmla="*/ 47 h 64"/>
                <a:gd name="T6" fmla="*/ 11 w 40"/>
                <a:gd name="T7" fmla="*/ 51 h 64"/>
                <a:gd name="T8" fmla="*/ 18 w 40"/>
                <a:gd name="T9" fmla="*/ 54 h 64"/>
                <a:gd name="T10" fmla="*/ 25 w 40"/>
                <a:gd name="T11" fmla="*/ 47 h 64"/>
                <a:gd name="T12" fmla="*/ 17 w 40"/>
                <a:gd name="T13" fmla="*/ 37 h 64"/>
                <a:gd name="T14" fmla="*/ 7 w 40"/>
                <a:gd name="T15" fmla="*/ 19 h 64"/>
                <a:gd name="T16" fmla="*/ 24 w 40"/>
                <a:gd name="T17" fmla="*/ 0 h 64"/>
                <a:gd name="T18" fmla="*/ 40 w 40"/>
                <a:gd name="T19" fmla="*/ 15 h 64"/>
                <a:gd name="T20" fmla="*/ 34 w 40"/>
                <a:gd name="T21" fmla="*/ 23 h 64"/>
                <a:gd name="T22" fmla="*/ 29 w 40"/>
                <a:gd name="T23" fmla="*/ 17 h 64"/>
                <a:gd name="T24" fmla="*/ 29 w 40"/>
                <a:gd name="T25" fmla="*/ 13 h 64"/>
                <a:gd name="T26" fmla="*/ 24 w 40"/>
                <a:gd name="T27" fmla="*/ 11 h 64"/>
                <a:gd name="T28" fmla="*/ 17 w 40"/>
                <a:gd name="T29" fmla="*/ 18 h 64"/>
                <a:gd name="T30" fmla="*/ 25 w 40"/>
                <a:gd name="T31" fmla="*/ 28 h 64"/>
                <a:gd name="T32" fmla="*/ 35 w 40"/>
                <a:gd name="T33" fmla="*/ 46 h 64"/>
                <a:gd name="T34" fmla="*/ 18 w 40"/>
                <a:gd name="T35" fmla="*/ 64 h 64"/>
                <a:gd name="T36" fmla="*/ 0 w 40"/>
                <a:gd name="T37" fmla="*/ 4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64">
                  <a:moveTo>
                    <a:pt x="0" y="49"/>
                  </a:moveTo>
                  <a:cubicBezTo>
                    <a:pt x="0" y="43"/>
                    <a:pt x="3" y="40"/>
                    <a:pt x="6" y="40"/>
                  </a:cubicBezTo>
                  <a:cubicBezTo>
                    <a:pt x="9" y="40"/>
                    <a:pt x="12" y="43"/>
                    <a:pt x="12" y="47"/>
                  </a:cubicBezTo>
                  <a:cubicBezTo>
                    <a:pt x="12" y="48"/>
                    <a:pt x="11" y="50"/>
                    <a:pt x="11" y="51"/>
                  </a:cubicBezTo>
                  <a:cubicBezTo>
                    <a:pt x="12" y="53"/>
                    <a:pt x="15" y="54"/>
                    <a:pt x="18" y="54"/>
                  </a:cubicBezTo>
                  <a:cubicBezTo>
                    <a:pt x="23" y="54"/>
                    <a:pt x="25" y="51"/>
                    <a:pt x="25" y="47"/>
                  </a:cubicBezTo>
                  <a:cubicBezTo>
                    <a:pt x="25" y="43"/>
                    <a:pt x="23" y="41"/>
                    <a:pt x="17" y="37"/>
                  </a:cubicBezTo>
                  <a:cubicBezTo>
                    <a:pt x="11" y="33"/>
                    <a:pt x="7" y="27"/>
                    <a:pt x="7" y="19"/>
                  </a:cubicBezTo>
                  <a:cubicBezTo>
                    <a:pt x="7" y="8"/>
                    <a:pt x="13" y="0"/>
                    <a:pt x="24" y="0"/>
                  </a:cubicBezTo>
                  <a:cubicBezTo>
                    <a:pt x="34" y="0"/>
                    <a:pt x="40" y="8"/>
                    <a:pt x="40" y="15"/>
                  </a:cubicBezTo>
                  <a:cubicBezTo>
                    <a:pt x="40" y="20"/>
                    <a:pt x="37" y="23"/>
                    <a:pt x="34" y="23"/>
                  </a:cubicBezTo>
                  <a:cubicBezTo>
                    <a:pt x="31" y="23"/>
                    <a:pt x="29" y="20"/>
                    <a:pt x="29" y="17"/>
                  </a:cubicBezTo>
                  <a:cubicBezTo>
                    <a:pt x="29" y="15"/>
                    <a:pt x="29" y="14"/>
                    <a:pt x="29" y="13"/>
                  </a:cubicBezTo>
                  <a:cubicBezTo>
                    <a:pt x="28" y="12"/>
                    <a:pt x="26" y="11"/>
                    <a:pt x="24" y="11"/>
                  </a:cubicBezTo>
                  <a:cubicBezTo>
                    <a:pt x="19" y="11"/>
                    <a:pt x="17" y="14"/>
                    <a:pt x="17" y="18"/>
                  </a:cubicBezTo>
                  <a:cubicBezTo>
                    <a:pt x="17" y="22"/>
                    <a:pt x="19" y="24"/>
                    <a:pt x="25" y="28"/>
                  </a:cubicBezTo>
                  <a:cubicBezTo>
                    <a:pt x="31" y="32"/>
                    <a:pt x="35" y="37"/>
                    <a:pt x="35" y="46"/>
                  </a:cubicBezTo>
                  <a:cubicBezTo>
                    <a:pt x="35" y="56"/>
                    <a:pt x="29" y="64"/>
                    <a:pt x="18" y="64"/>
                  </a:cubicBezTo>
                  <a:cubicBezTo>
                    <a:pt x="8" y="64"/>
                    <a:pt x="0" y="58"/>
                    <a:pt x="0" y="4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9">
              <a:extLst>
                <a:ext uri="{FF2B5EF4-FFF2-40B4-BE49-F238E27FC236}">
                  <a16:creationId xmlns:a16="http://schemas.microsoft.com/office/drawing/2014/main" id="{AFC2CFBB-F697-4DF7-9780-46D87E3684F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472" y="2589"/>
              <a:ext cx="690" cy="813"/>
            </a:xfrm>
            <a:custGeom>
              <a:avLst/>
              <a:gdLst>
                <a:gd name="T0" fmla="*/ 0 w 332"/>
                <a:gd name="T1" fmla="*/ 292 h 389"/>
                <a:gd name="T2" fmla="*/ 52 w 332"/>
                <a:gd name="T3" fmla="*/ 235 h 389"/>
                <a:gd name="T4" fmla="*/ 101 w 332"/>
                <a:gd name="T5" fmla="*/ 282 h 389"/>
                <a:gd name="T6" fmla="*/ 81 w 332"/>
                <a:gd name="T7" fmla="*/ 322 h 389"/>
                <a:gd name="T8" fmla="*/ 190 w 332"/>
                <a:gd name="T9" fmla="*/ 310 h 389"/>
                <a:gd name="T10" fmla="*/ 133 w 332"/>
                <a:gd name="T11" fmla="*/ 224 h 389"/>
                <a:gd name="T12" fmla="*/ 51 w 332"/>
                <a:gd name="T13" fmla="*/ 120 h 389"/>
                <a:gd name="T14" fmla="*/ 199 w 332"/>
                <a:gd name="T15" fmla="*/ 0 h 389"/>
                <a:gd name="T16" fmla="*/ 332 w 332"/>
                <a:gd name="T17" fmla="*/ 92 h 389"/>
                <a:gd name="T18" fmla="*/ 283 w 332"/>
                <a:gd name="T19" fmla="*/ 146 h 389"/>
                <a:gd name="T20" fmla="*/ 234 w 332"/>
                <a:gd name="T21" fmla="*/ 102 h 389"/>
                <a:gd name="T22" fmla="*/ 238 w 332"/>
                <a:gd name="T23" fmla="*/ 84 h 389"/>
                <a:gd name="T24" fmla="*/ 136 w 332"/>
                <a:gd name="T25" fmla="*/ 90 h 389"/>
                <a:gd name="T26" fmla="*/ 211 w 332"/>
                <a:gd name="T27" fmla="*/ 162 h 389"/>
                <a:gd name="T28" fmla="*/ 298 w 332"/>
                <a:gd name="T29" fmla="*/ 275 h 389"/>
                <a:gd name="T30" fmla="*/ 145 w 332"/>
                <a:gd name="T31" fmla="*/ 389 h 389"/>
                <a:gd name="T32" fmla="*/ 0 w 332"/>
                <a:gd name="T33" fmla="*/ 292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2" h="389">
                  <a:moveTo>
                    <a:pt x="0" y="292"/>
                  </a:moveTo>
                  <a:cubicBezTo>
                    <a:pt x="0" y="258"/>
                    <a:pt x="22" y="235"/>
                    <a:pt x="52" y="235"/>
                  </a:cubicBezTo>
                  <a:cubicBezTo>
                    <a:pt x="82" y="235"/>
                    <a:pt x="100" y="258"/>
                    <a:pt x="101" y="282"/>
                  </a:cubicBezTo>
                  <a:cubicBezTo>
                    <a:pt x="102" y="309"/>
                    <a:pt x="84" y="316"/>
                    <a:pt x="81" y="322"/>
                  </a:cubicBezTo>
                  <a:cubicBezTo>
                    <a:pt x="92" y="344"/>
                    <a:pt x="166" y="372"/>
                    <a:pt x="190" y="310"/>
                  </a:cubicBezTo>
                  <a:cubicBezTo>
                    <a:pt x="206" y="268"/>
                    <a:pt x="180" y="248"/>
                    <a:pt x="133" y="224"/>
                  </a:cubicBezTo>
                  <a:cubicBezTo>
                    <a:pt x="83" y="199"/>
                    <a:pt x="51" y="168"/>
                    <a:pt x="51" y="120"/>
                  </a:cubicBezTo>
                  <a:cubicBezTo>
                    <a:pt x="51" y="46"/>
                    <a:pt x="109" y="0"/>
                    <a:pt x="199" y="0"/>
                  </a:cubicBezTo>
                  <a:cubicBezTo>
                    <a:pt x="286" y="0"/>
                    <a:pt x="332" y="49"/>
                    <a:pt x="332" y="92"/>
                  </a:cubicBezTo>
                  <a:cubicBezTo>
                    <a:pt x="332" y="125"/>
                    <a:pt x="311" y="146"/>
                    <a:pt x="283" y="146"/>
                  </a:cubicBezTo>
                  <a:cubicBezTo>
                    <a:pt x="254" y="146"/>
                    <a:pt x="234" y="126"/>
                    <a:pt x="234" y="102"/>
                  </a:cubicBezTo>
                  <a:cubicBezTo>
                    <a:pt x="234" y="95"/>
                    <a:pt x="236" y="89"/>
                    <a:pt x="238" y="84"/>
                  </a:cubicBezTo>
                  <a:cubicBezTo>
                    <a:pt x="263" y="34"/>
                    <a:pt x="143" y="0"/>
                    <a:pt x="136" y="90"/>
                  </a:cubicBezTo>
                  <a:cubicBezTo>
                    <a:pt x="133" y="123"/>
                    <a:pt x="166" y="138"/>
                    <a:pt x="211" y="162"/>
                  </a:cubicBezTo>
                  <a:cubicBezTo>
                    <a:pt x="265" y="191"/>
                    <a:pt x="298" y="223"/>
                    <a:pt x="298" y="275"/>
                  </a:cubicBezTo>
                  <a:cubicBezTo>
                    <a:pt x="298" y="341"/>
                    <a:pt x="242" y="389"/>
                    <a:pt x="145" y="389"/>
                  </a:cubicBezTo>
                  <a:cubicBezTo>
                    <a:pt x="63" y="389"/>
                    <a:pt x="0" y="351"/>
                    <a:pt x="0" y="29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50">
              <a:extLst>
                <a:ext uri="{FF2B5EF4-FFF2-40B4-BE49-F238E27FC236}">
                  <a16:creationId xmlns:a16="http://schemas.microsoft.com/office/drawing/2014/main" id="{5D6280D9-B086-481F-9875-AA8DD17DBAC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106" y="2846"/>
              <a:ext cx="590" cy="550"/>
            </a:xfrm>
            <a:custGeom>
              <a:avLst/>
              <a:gdLst>
                <a:gd name="T0" fmla="*/ 43 w 284"/>
                <a:gd name="T1" fmla="*/ 0 h 263"/>
                <a:gd name="T2" fmla="*/ 130 w 284"/>
                <a:gd name="T3" fmla="*/ 0 h 263"/>
                <a:gd name="T4" fmla="*/ 94 w 284"/>
                <a:gd name="T5" fmla="*/ 150 h 263"/>
                <a:gd name="T6" fmla="*/ 91 w 284"/>
                <a:gd name="T7" fmla="*/ 171 h 263"/>
                <a:gd name="T8" fmla="*/ 114 w 284"/>
                <a:gd name="T9" fmla="*/ 195 h 263"/>
                <a:gd name="T10" fmla="*/ 157 w 284"/>
                <a:gd name="T11" fmla="*/ 145 h 263"/>
                <a:gd name="T12" fmla="*/ 193 w 284"/>
                <a:gd name="T13" fmla="*/ 0 h 263"/>
                <a:gd name="T14" fmla="*/ 284 w 284"/>
                <a:gd name="T15" fmla="*/ 0 h 263"/>
                <a:gd name="T16" fmla="*/ 242 w 284"/>
                <a:gd name="T17" fmla="*/ 177 h 263"/>
                <a:gd name="T18" fmla="*/ 220 w 284"/>
                <a:gd name="T19" fmla="*/ 263 h 263"/>
                <a:gd name="T20" fmla="*/ 150 w 284"/>
                <a:gd name="T21" fmla="*/ 206 h 263"/>
                <a:gd name="T22" fmla="*/ 64 w 284"/>
                <a:gd name="T23" fmla="*/ 263 h 263"/>
                <a:gd name="T24" fmla="*/ 0 w 284"/>
                <a:gd name="T25" fmla="*/ 197 h 263"/>
                <a:gd name="T26" fmla="*/ 6 w 284"/>
                <a:gd name="T27" fmla="*/ 154 h 263"/>
                <a:gd name="T28" fmla="*/ 26 w 284"/>
                <a:gd name="T29" fmla="*/ 6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4" h="263">
                  <a:moveTo>
                    <a:pt x="43" y="0"/>
                  </a:moveTo>
                  <a:cubicBezTo>
                    <a:pt x="130" y="0"/>
                    <a:pt x="130" y="0"/>
                    <a:pt x="130" y="0"/>
                  </a:cubicBezTo>
                  <a:cubicBezTo>
                    <a:pt x="94" y="150"/>
                    <a:pt x="94" y="150"/>
                    <a:pt x="94" y="150"/>
                  </a:cubicBezTo>
                  <a:cubicBezTo>
                    <a:pt x="92" y="157"/>
                    <a:pt x="91" y="163"/>
                    <a:pt x="91" y="171"/>
                  </a:cubicBezTo>
                  <a:cubicBezTo>
                    <a:pt x="91" y="185"/>
                    <a:pt x="98" y="195"/>
                    <a:pt x="114" y="195"/>
                  </a:cubicBezTo>
                  <a:cubicBezTo>
                    <a:pt x="137" y="195"/>
                    <a:pt x="150" y="178"/>
                    <a:pt x="157" y="145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2" y="177"/>
                    <a:pt x="242" y="177"/>
                    <a:pt x="242" y="177"/>
                  </a:cubicBezTo>
                  <a:cubicBezTo>
                    <a:pt x="239" y="188"/>
                    <a:pt x="220" y="263"/>
                    <a:pt x="220" y="263"/>
                  </a:cubicBezTo>
                  <a:cubicBezTo>
                    <a:pt x="182" y="263"/>
                    <a:pt x="155" y="245"/>
                    <a:pt x="150" y="206"/>
                  </a:cubicBezTo>
                  <a:cubicBezTo>
                    <a:pt x="133" y="235"/>
                    <a:pt x="102" y="263"/>
                    <a:pt x="64" y="263"/>
                  </a:cubicBezTo>
                  <a:cubicBezTo>
                    <a:pt x="26" y="263"/>
                    <a:pt x="0" y="239"/>
                    <a:pt x="0" y="197"/>
                  </a:cubicBezTo>
                  <a:cubicBezTo>
                    <a:pt x="0" y="185"/>
                    <a:pt x="1" y="172"/>
                    <a:pt x="6" y="154"/>
                  </a:cubicBezTo>
                  <a:cubicBezTo>
                    <a:pt x="26" y="67"/>
                    <a:pt x="26" y="67"/>
                    <a:pt x="26" y="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51">
              <a:extLst>
                <a:ext uri="{FF2B5EF4-FFF2-40B4-BE49-F238E27FC236}">
                  <a16:creationId xmlns:a16="http://schemas.microsoft.com/office/drawing/2014/main" id="{C34F1300-3CA0-4A53-BD8E-87DB7808E15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98" y="2840"/>
              <a:ext cx="902" cy="560"/>
            </a:xfrm>
            <a:custGeom>
              <a:avLst/>
              <a:gdLst>
                <a:gd name="T0" fmla="*/ 316 w 434"/>
                <a:gd name="T1" fmla="*/ 207 h 268"/>
                <a:gd name="T2" fmla="*/ 322 w 434"/>
                <a:gd name="T3" fmla="*/ 169 h 268"/>
                <a:gd name="T4" fmla="*/ 336 w 434"/>
                <a:gd name="T5" fmla="*/ 117 h 268"/>
                <a:gd name="T6" fmla="*/ 340 w 434"/>
                <a:gd name="T7" fmla="*/ 95 h 268"/>
                <a:gd name="T8" fmla="*/ 316 w 434"/>
                <a:gd name="T9" fmla="*/ 68 h 268"/>
                <a:gd name="T10" fmla="*/ 278 w 434"/>
                <a:gd name="T11" fmla="*/ 115 h 268"/>
                <a:gd name="T12" fmla="*/ 243 w 434"/>
                <a:gd name="T13" fmla="*/ 263 h 268"/>
                <a:gd name="T14" fmla="*/ 152 w 434"/>
                <a:gd name="T15" fmla="*/ 263 h 268"/>
                <a:gd name="T16" fmla="*/ 187 w 434"/>
                <a:gd name="T17" fmla="*/ 117 h 268"/>
                <a:gd name="T18" fmla="*/ 191 w 434"/>
                <a:gd name="T19" fmla="*/ 94 h 268"/>
                <a:gd name="T20" fmla="*/ 167 w 434"/>
                <a:gd name="T21" fmla="*/ 68 h 268"/>
                <a:gd name="T22" fmla="*/ 127 w 434"/>
                <a:gd name="T23" fmla="*/ 114 h 268"/>
                <a:gd name="T24" fmla="*/ 91 w 434"/>
                <a:gd name="T25" fmla="*/ 263 h 268"/>
                <a:gd name="T26" fmla="*/ 0 w 434"/>
                <a:gd name="T27" fmla="*/ 263 h 268"/>
                <a:gd name="T28" fmla="*/ 45 w 434"/>
                <a:gd name="T29" fmla="*/ 73 h 268"/>
                <a:gd name="T30" fmla="*/ 61 w 434"/>
                <a:gd name="T31" fmla="*/ 5 h 268"/>
                <a:gd name="T32" fmla="*/ 144 w 434"/>
                <a:gd name="T33" fmla="*/ 5 h 268"/>
                <a:gd name="T34" fmla="*/ 131 w 434"/>
                <a:gd name="T35" fmla="*/ 62 h 268"/>
                <a:gd name="T36" fmla="*/ 217 w 434"/>
                <a:gd name="T37" fmla="*/ 0 h 268"/>
                <a:gd name="T38" fmla="*/ 283 w 434"/>
                <a:gd name="T39" fmla="*/ 60 h 268"/>
                <a:gd name="T40" fmla="*/ 368 w 434"/>
                <a:gd name="T41" fmla="*/ 0 h 268"/>
                <a:gd name="T42" fmla="*/ 434 w 434"/>
                <a:gd name="T43" fmla="*/ 74 h 268"/>
                <a:gd name="T44" fmla="*/ 427 w 434"/>
                <a:gd name="T45" fmla="*/ 120 h 268"/>
                <a:gd name="T46" fmla="*/ 410 w 434"/>
                <a:gd name="T47" fmla="*/ 185 h 268"/>
                <a:gd name="T48" fmla="*/ 389 w 434"/>
                <a:gd name="T49" fmla="*/ 268 h 268"/>
                <a:gd name="T50" fmla="*/ 316 w 434"/>
                <a:gd name="T51" fmla="*/ 207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8">
                  <a:moveTo>
                    <a:pt x="316" y="207"/>
                  </a:moveTo>
                  <a:cubicBezTo>
                    <a:pt x="316" y="196"/>
                    <a:pt x="318" y="186"/>
                    <a:pt x="322" y="169"/>
                  </a:cubicBezTo>
                  <a:cubicBezTo>
                    <a:pt x="336" y="117"/>
                    <a:pt x="336" y="117"/>
                    <a:pt x="336" y="117"/>
                  </a:cubicBezTo>
                  <a:cubicBezTo>
                    <a:pt x="339" y="108"/>
                    <a:pt x="340" y="100"/>
                    <a:pt x="340" y="95"/>
                  </a:cubicBezTo>
                  <a:cubicBezTo>
                    <a:pt x="340" y="77"/>
                    <a:pt x="330" y="68"/>
                    <a:pt x="316" y="68"/>
                  </a:cubicBezTo>
                  <a:cubicBezTo>
                    <a:pt x="300" y="68"/>
                    <a:pt x="287" y="82"/>
                    <a:pt x="278" y="115"/>
                  </a:cubicBezTo>
                  <a:cubicBezTo>
                    <a:pt x="243" y="263"/>
                    <a:pt x="243" y="263"/>
                    <a:pt x="243" y="263"/>
                  </a:cubicBezTo>
                  <a:cubicBezTo>
                    <a:pt x="152" y="263"/>
                    <a:pt x="152" y="263"/>
                    <a:pt x="152" y="263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189" y="108"/>
                    <a:pt x="191" y="101"/>
                    <a:pt x="191" y="94"/>
                  </a:cubicBezTo>
                  <a:cubicBezTo>
                    <a:pt x="191" y="77"/>
                    <a:pt x="181" y="68"/>
                    <a:pt x="167" y="68"/>
                  </a:cubicBezTo>
                  <a:cubicBezTo>
                    <a:pt x="150" y="68"/>
                    <a:pt x="135" y="82"/>
                    <a:pt x="127" y="114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51" y="25"/>
                    <a:pt x="184" y="0"/>
                    <a:pt x="217" y="0"/>
                  </a:cubicBezTo>
                  <a:cubicBezTo>
                    <a:pt x="250" y="0"/>
                    <a:pt x="277" y="21"/>
                    <a:pt x="283" y="60"/>
                  </a:cubicBezTo>
                  <a:cubicBezTo>
                    <a:pt x="306" y="20"/>
                    <a:pt x="337" y="0"/>
                    <a:pt x="368" y="0"/>
                  </a:cubicBezTo>
                  <a:cubicBezTo>
                    <a:pt x="404" y="0"/>
                    <a:pt x="434" y="25"/>
                    <a:pt x="434" y="74"/>
                  </a:cubicBezTo>
                  <a:cubicBezTo>
                    <a:pt x="434" y="87"/>
                    <a:pt x="431" y="104"/>
                    <a:pt x="427" y="120"/>
                  </a:cubicBezTo>
                  <a:cubicBezTo>
                    <a:pt x="410" y="185"/>
                    <a:pt x="410" y="185"/>
                    <a:pt x="410" y="185"/>
                  </a:cubicBezTo>
                  <a:cubicBezTo>
                    <a:pt x="408" y="195"/>
                    <a:pt x="389" y="268"/>
                    <a:pt x="389" y="268"/>
                  </a:cubicBezTo>
                  <a:cubicBezTo>
                    <a:pt x="342" y="268"/>
                    <a:pt x="316" y="244"/>
                    <a:pt x="316" y="2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52">
              <a:extLst>
                <a:ext uri="{FF2B5EF4-FFF2-40B4-BE49-F238E27FC236}">
                  <a16:creationId xmlns:a16="http://schemas.microsoft.com/office/drawing/2014/main" id="{40CEC211-DE98-453C-ABF2-E2A55C335816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5331" y="2575"/>
              <a:ext cx="322" cy="819"/>
            </a:xfrm>
            <a:custGeom>
              <a:avLst/>
              <a:gdLst>
                <a:gd name="T0" fmla="*/ 0 w 155"/>
                <a:gd name="T1" fmla="*/ 331 h 392"/>
                <a:gd name="T2" fmla="*/ 5 w 155"/>
                <a:gd name="T3" fmla="*/ 293 h 392"/>
                <a:gd name="T4" fmla="*/ 27 w 155"/>
                <a:gd name="T5" fmla="*/ 209 h 392"/>
                <a:gd name="T6" fmla="*/ 44 w 155"/>
                <a:gd name="T7" fmla="*/ 141 h 392"/>
                <a:gd name="T8" fmla="*/ 137 w 155"/>
                <a:gd name="T9" fmla="*/ 141 h 392"/>
                <a:gd name="T10" fmla="*/ 94 w 155"/>
                <a:gd name="T11" fmla="*/ 306 h 392"/>
                <a:gd name="T12" fmla="*/ 73 w 155"/>
                <a:gd name="T13" fmla="*/ 392 h 392"/>
                <a:gd name="T14" fmla="*/ 0 w 155"/>
                <a:gd name="T15" fmla="*/ 331 h 392"/>
                <a:gd name="T16" fmla="*/ 42 w 155"/>
                <a:gd name="T17" fmla="*/ 54 h 392"/>
                <a:gd name="T18" fmla="*/ 98 w 155"/>
                <a:gd name="T19" fmla="*/ 0 h 392"/>
                <a:gd name="T20" fmla="*/ 155 w 155"/>
                <a:gd name="T21" fmla="*/ 54 h 392"/>
                <a:gd name="T22" fmla="*/ 98 w 155"/>
                <a:gd name="T23" fmla="*/ 109 h 392"/>
                <a:gd name="T24" fmla="*/ 42 w 155"/>
                <a:gd name="T25" fmla="*/ 5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392">
                  <a:moveTo>
                    <a:pt x="0" y="331"/>
                  </a:moveTo>
                  <a:cubicBezTo>
                    <a:pt x="0" y="320"/>
                    <a:pt x="1" y="310"/>
                    <a:pt x="5" y="293"/>
                  </a:cubicBezTo>
                  <a:cubicBezTo>
                    <a:pt x="27" y="209"/>
                    <a:pt x="27" y="209"/>
                    <a:pt x="27" y="209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94" y="306"/>
                    <a:pt x="94" y="306"/>
                    <a:pt x="94" y="306"/>
                  </a:cubicBezTo>
                  <a:cubicBezTo>
                    <a:pt x="91" y="318"/>
                    <a:pt x="73" y="392"/>
                    <a:pt x="73" y="392"/>
                  </a:cubicBezTo>
                  <a:cubicBezTo>
                    <a:pt x="25" y="392"/>
                    <a:pt x="0" y="369"/>
                    <a:pt x="0" y="331"/>
                  </a:cubicBezTo>
                  <a:moveTo>
                    <a:pt x="42" y="54"/>
                  </a:moveTo>
                  <a:cubicBezTo>
                    <a:pt x="42" y="23"/>
                    <a:pt x="66" y="0"/>
                    <a:pt x="98" y="0"/>
                  </a:cubicBezTo>
                  <a:cubicBezTo>
                    <a:pt x="130" y="0"/>
                    <a:pt x="155" y="23"/>
                    <a:pt x="155" y="54"/>
                  </a:cubicBezTo>
                  <a:cubicBezTo>
                    <a:pt x="155" y="85"/>
                    <a:pt x="130" y="109"/>
                    <a:pt x="98" y="109"/>
                  </a:cubicBezTo>
                  <a:cubicBezTo>
                    <a:pt x="66" y="109"/>
                    <a:pt x="42" y="85"/>
                    <a:pt x="42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53">
              <a:extLst>
                <a:ext uri="{FF2B5EF4-FFF2-40B4-BE49-F238E27FC236}">
                  <a16:creationId xmlns:a16="http://schemas.microsoft.com/office/drawing/2014/main" id="{94F824C6-693E-4E30-A6EE-4E4DF171B95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72" y="2709"/>
              <a:ext cx="450" cy="693"/>
            </a:xfrm>
            <a:custGeom>
              <a:avLst/>
              <a:gdLst>
                <a:gd name="T0" fmla="*/ 87 w 217"/>
                <a:gd name="T1" fmla="*/ 332 h 332"/>
                <a:gd name="T2" fmla="*/ 14 w 217"/>
                <a:gd name="T3" fmla="*/ 269 h 332"/>
                <a:gd name="T4" fmla="*/ 21 w 217"/>
                <a:gd name="T5" fmla="*/ 227 h 332"/>
                <a:gd name="T6" fmla="*/ 43 w 217"/>
                <a:gd name="T7" fmla="*/ 148 h 332"/>
                <a:gd name="T8" fmla="*/ 0 w 217"/>
                <a:gd name="T9" fmla="*/ 148 h 332"/>
                <a:gd name="T10" fmla="*/ 16 w 217"/>
                <a:gd name="T11" fmla="*/ 77 h 332"/>
                <a:gd name="T12" fmla="*/ 58 w 217"/>
                <a:gd name="T13" fmla="*/ 76 h 332"/>
                <a:gd name="T14" fmla="*/ 70 w 217"/>
                <a:gd name="T15" fmla="*/ 32 h 332"/>
                <a:gd name="T16" fmla="*/ 166 w 217"/>
                <a:gd name="T17" fmla="*/ 0 h 332"/>
                <a:gd name="T18" fmla="*/ 147 w 217"/>
                <a:gd name="T19" fmla="*/ 80 h 332"/>
                <a:gd name="T20" fmla="*/ 217 w 217"/>
                <a:gd name="T21" fmla="*/ 80 h 332"/>
                <a:gd name="T22" fmla="*/ 201 w 217"/>
                <a:gd name="T23" fmla="*/ 148 h 332"/>
                <a:gd name="T24" fmla="*/ 130 w 217"/>
                <a:gd name="T25" fmla="*/ 148 h 332"/>
                <a:gd name="T26" fmla="*/ 87 w 217"/>
                <a:gd name="T2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7" h="332">
                  <a:moveTo>
                    <a:pt x="87" y="332"/>
                  </a:moveTo>
                  <a:cubicBezTo>
                    <a:pt x="45" y="332"/>
                    <a:pt x="14" y="313"/>
                    <a:pt x="14" y="269"/>
                  </a:cubicBezTo>
                  <a:cubicBezTo>
                    <a:pt x="14" y="258"/>
                    <a:pt x="17" y="247"/>
                    <a:pt x="21" y="227"/>
                  </a:cubicBezTo>
                  <a:cubicBezTo>
                    <a:pt x="43" y="148"/>
                    <a:pt x="43" y="148"/>
                    <a:pt x="43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130" y="148"/>
                    <a:pt x="130" y="148"/>
                    <a:pt x="130" y="148"/>
                  </a:cubicBezTo>
                  <a:lnTo>
                    <a:pt x="87" y="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54">
              <a:extLst>
                <a:ext uri="{FF2B5EF4-FFF2-40B4-BE49-F238E27FC236}">
                  <a16:creationId xmlns:a16="http://schemas.microsoft.com/office/drawing/2014/main" id="{E50D5255-AD32-4C2E-ABC8-9A2CF760CAC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529" y="3456"/>
              <a:ext cx="194" cy="199"/>
            </a:xfrm>
            <a:custGeom>
              <a:avLst/>
              <a:gdLst>
                <a:gd name="T0" fmla="*/ 0 w 93"/>
                <a:gd name="T1" fmla="*/ 78 h 95"/>
                <a:gd name="T2" fmla="*/ 11 w 93"/>
                <a:gd name="T3" fmla="*/ 78 h 95"/>
                <a:gd name="T4" fmla="*/ 11 w 93"/>
                <a:gd name="T5" fmla="*/ 17 h 95"/>
                <a:gd name="T6" fmla="*/ 0 w 93"/>
                <a:gd name="T7" fmla="*/ 17 h 95"/>
                <a:gd name="T8" fmla="*/ 0 w 93"/>
                <a:gd name="T9" fmla="*/ 0 h 95"/>
                <a:gd name="T10" fmla="*/ 38 w 93"/>
                <a:gd name="T11" fmla="*/ 0 h 95"/>
                <a:gd name="T12" fmla="*/ 93 w 93"/>
                <a:gd name="T13" fmla="*/ 47 h 95"/>
                <a:gd name="T14" fmla="*/ 36 w 93"/>
                <a:gd name="T15" fmla="*/ 95 h 95"/>
                <a:gd name="T16" fmla="*/ 0 w 93"/>
                <a:gd name="T17" fmla="*/ 95 h 95"/>
                <a:gd name="T18" fmla="*/ 0 w 93"/>
                <a:gd name="T19" fmla="*/ 78 h 95"/>
                <a:gd name="T20" fmla="*/ 39 w 93"/>
                <a:gd name="T21" fmla="*/ 78 h 95"/>
                <a:gd name="T22" fmla="*/ 72 w 93"/>
                <a:gd name="T23" fmla="*/ 47 h 95"/>
                <a:gd name="T24" fmla="*/ 38 w 93"/>
                <a:gd name="T25" fmla="*/ 17 h 95"/>
                <a:gd name="T26" fmla="*/ 31 w 93"/>
                <a:gd name="T27" fmla="*/ 17 h 95"/>
                <a:gd name="T28" fmla="*/ 31 w 93"/>
                <a:gd name="T29" fmla="*/ 78 h 95"/>
                <a:gd name="T30" fmla="*/ 39 w 93"/>
                <a:gd name="T31" fmla="*/ 7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95">
                  <a:moveTo>
                    <a:pt x="0" y="78"/>
                  </a:moveTo>
                  <a:cubicBezTo>
                    <a:pt x="11" y="78"/>
                    <a:pt x="11" y="78"/>
                    <a:pt x="11" y="78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73" y="0"/>
                    <a:pt x="93" y="18"/>
                    <a:pt x="93" y="47"/>
                  </a:cubicBezTo>
                  <a:cubicBezTo>
                    <a:pt x="93" y="75"/>
                    <a:pt x="74" y="95"/>
                    <a:pt x="36" y="95"/>
                  </a:cubicBezTo>
                  <a:cubicBezTo>
                    <a:pt x="0" y="95"/>
                    <a:pt x="0" y="95"/>
                    <a:pt x="0" y="95"/>
                  </a:cubicBezTo>
                  <a:lnTo>
                    <a:pt x="0" y="78"/>
                  </a:lnTo>
                  <a:close/>
                  <a:moveTo>
                    <a:pt x="39" y="78"/>
                  </a:moveTo>
                  <a:cubicBezTo>
                    <a:pt x="61" y="78"/>
                    <a:pt x="72" y="66"/>
                    <a:pt x="72" y="47"/>
                  </a:cubicBezTo>
                  <a:cubicBezTo>
                    <a:pt x="72" y="27"/>
                    <a:pt x="59" y="17"/>
                    <a:pt x="38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78"/>
                    <a:pt x="31" y="78"/>
                    <a:pt x="31" y="78"/>
                  </a:cubicBezTo>
                  <a:lnTo>
                    <a:pt x="39" y="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55">
              <a:extLst>
                <a:ext uri="{FF2B5EF4-FFF2-40B4-BE49-F238E27FC236}">
                  <a16:creationId xmlns:a16="http://schemas.microsoft.com/office/drawing/2014/main" id="{47F9CBC7-38E9-48D6-8FBA-9999C5D3E34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737" y="3492"/>
              <a:ext cx="141" cy="200"/>
            </a:xfrm>
            <a:custGeom>
              <a:avLst/>
              <a:gdLst>
                <a:gd name="T0" fmla="*/ 4 w 68"/>
                <a:gd name="T1" fmla="*/ 85 h 96"/>
                <a:gd name="T2" fmla="*/ 0 w 68"/>
                <a:gd name="T3" fmla="*/ 75 h 96"/>
                <a:gd name="T4" fmla="*/ 12 w 68"/>
                <a:gd name="T5" fmla="*/ 63 h 96"/>
                <a:gd name="T6" fmla="*/ 23 w 68"/>
                <a:gd name="T7" fmla="*/ 73 h 96"/>
                <a:gd name="T8" fmla="*/ 21 w 68"/>
                <a:gd name="T9" fmla="*/ 78 h 96"/>
                <a:gd name="T10" fmla="*/ 33 w 68"/>
                <a:gd name="T11" fmla="*/ 81 h 96"/>
                <a:gd name="T12" fmla="*/ 49 w 68"/>
                <a:gd name="T13" fmla="*/ 68 h 96"/>
                <a:gd name="T14" fmla="*/ 42 w 68"/>
                <a:gd name="T15" fmla="*/ 57 h 96"/>
                <a:gd name="T16" fmla="*/ 28 w 68"/>
                <a:gd name="T17" fmla="*/ 54 h 96"/>
                <a:gd name="T18" fmla="*/ 23 w 68"/>
                <a:gd name="T19" fmla="*/ 54 h 96"/>
                <a:gd name="T20" fmla="*/ 23 w 68"/>
                <a:gd name="T21" fmla="*/ 39 h 96"/>
                <a:gd name="T22" fmla="*/ 28 w 68"/>
                <a:gd name="T23" fmla="*/ 39 h 96"/>
                <a:gd name="T24" fmla="*/ 42 w 68"/>
                <a:gd name="T25" fmla="*/ 36 h 96"/>
                <a:gd name="T26" fmla="*/ 48 w 68"/>
                <a:gd name="T27" fmla="*/ 26 h 96"/>
                <a:gd name="T28" fmla="*/ 34 w 68"/>
                <a:gd name="T29" fmla="*/ 15 h 96"/>
                <a:gd name="T30" fmla="*/ 24 w 68"/>
                <a:gd name="T31" fmla="*/ 17 h 96"/>
                <a:gd name="T32" fmla="*/ 25 w 68"/>
                <a:gd name="T33" fmla="*/ 22 h 96"/>
                <a:gd name="T34" fmla="*/ 15 w 68"/>
                <a:gd name="T35" fmla="*/ 33 h 96"/>
                <a:gd name="T36" fmla="*/ 4 w 68"/>
                <a:gd name="T37" fmla="*/ 21 h 96"/>
                <a:gd name="T38" fmla="*/ 9 w 68"/>
                <a:gd name="T39" fmla="*/ 8 h 96"/>
                <a:gd name="T40" fmla="*/ 35 w 68"/>
                <a:gd name="T41" fmla="*/ 0 h 96"/>
                <a:gd name="T42" fmla="*/ 67 w 68"/>
                <a:gd name="T43" fmla="*/ 25 h 96"/>
                <a:gd name="T44" fmla="*/ 57 w 68"/>
                <a:gd name="T45" fmla="*/ 42 h 96"/>
                <a:gd name="T46" fmla="*/ 48 w 68"/>
                <a:gd name="T47" fmla="*/ 46 h 96"/>
                <a:gd name="T48" fmla="*/ 58 w 68"/>
                <a:gd name="T49" fmla="*/ 51 h 96"/>
                <a:gd name="T50" fmla="*/ 68 w 68"/>
                <a:gd name="T51" fmla="*/ 69 h 96"/>
                <a:gd name="T52" fmla="*/ 33 w 68"/>
                <a:gd name="T53" fmla="*/ 96 h 96"/>
                <a:gd name="T54" fmla="*/ 4 w 68"/>
                <a:gd name="T55" fmla="*/ 8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96">
                  <a:moveTo>
                    <a:pt x="4" y="85"/>
                  </a:moveTo>
                  <a:cubicBezTo>
                    <a:pt x="2" y="82"/>
                    <a:pt x="0" y="78"/>
                    <a:pt x="0" y="75"/>
                  </a:cubicBezTo>
                  <a:cubicBezTo>
                    <a:pt x="0" y="68"/>
                    <a:pt x="5" y="63"/>
                    <a:pt x="12" y="63"/>
                  </a:cubicBezTo>
                  <a:cubicBezTo>
                    <a:pt x="18" y="63"/>
                    <a:pt x="23" y="68"/>
                    <a:pt x="23" y="73"/>
                  </a:cubicBezTo>
                  <a:cubicBezTo>
                    <a:pt x="23" y="75"/>
                    <a:pt x="22" y="77"/>
                    <a:pt x="21" y="78"/>
                  </a:cubicBezTo>
                  <a:cubicBezTo>
                    <a:pt x="25" y="80"/>
                    <a:pt x="28" y="81"/>
                    <a:pt x="33" y="81"/>
                  </a:cubicBezTo>
                  <a:cubicBezTo>
                    <a:pt x="42" y="81"/>
                    <a:pt x="49" y="76"/>
                    <a:pt x="49" y="68"/>
                  </a:cubicBezTo>
                  <a:cubicBezTo>
                    <a:pt x="49" y="63"/>
                    <a:pt x="47" y="59"/>
                    <a:pt x="42" y="57"/>
                  </a:cubicBezTo>
                  <a:cubicBezTo>
                    <a:pt x="39" y="55"/>
                    <a:pt x="34" y="54"/>
                    <a:pt x="2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4" y="39"/>
                    <a:pt x="38" y="38"/>
                    <a:pt x="42" y="36"/>
                  </a:cubicBezTo>
                  <a:cubicBezTo>
                    <a:pt x="45" y="34"/>
                    <a:pt x="48" y="31"/>
                    <a:pt x="48" y="26"/>
                  </a:cubicBezTo>
                  <a:cubicBezTo>
                    <a:pt x="48" y="19"/>
                    <a:pt x="41" y="15"/>
                    <a:pt x="34" y="15"/>
                  </a:cubicBezTo>
                  <a:cubicBezTo>
                    <a:pt x="29" y="15"/>
                    <a:pt x="26" y="16"/>
                    <a:pt x="24" y="17"/>
                  </a:cubicBezTo>
                  <a:cubicBezTo>
                    <a:pt x="25" y="19"/>
                    <a:pt x="25" y="20"/>
                    <a:pt x="25" y="22"/>
                  </a:cubicBezTo>
                  <a:cubicBezTo>
                    <a:pt x="25" y="28"/>
                    <a:pt x="20" y="33"/>
                    <a:pt x="15" y="33"/>
                  </a:cubicBezTo>
                  <a:cubicBezTo>
                    <a:pt x="8" y="33"/>
                    <a:pt x="4" y="28"/>
                    <a:pt x="4" y="21"/>
                  </a:cubicBezTo>
                  <a:cubicBezTo>
                    <a:pt x="4" y="17"/>
                    <a:pt x="5" y="12"/>
                    <a:pt x="9" y="8"/>
                  </a:cubicBezTo>
                  <a:cubicBezTo>
                    <a:pt x="14" y="3"/>
                    <a:pt x="22" y="0"/>
                    <a:pt x="35" y="0"/>
                  </a:cubicBezTo>
                  <a:cubicBezTo>
                    <a:pt x="54" y="0"/>
                    <a:pt x="67" y="11"/>
                    <a:pt x="67" y="25"/>
                  </a:cubicBezTo>
                  <a:cubicBezTo>
                    <a:pt x="67" y="32"/>
                    <a:pt x="63" y="38"/>
                    <a:pt x="57" y="42"/>
                  </a:cubicBezTo>
                  <a:cubicBezTo>
                    <a:pt x="55" y="44"/>
                    <a:pt x="51" y="46"/>
                    <a:pt x="48" y="46"/>
                  </a:cubicBezTo>
                  <a:cubicBezTo>
                    <a:pt x="51" y="47"/>
                    <a:pt x="55" y="49"/>
                    <a:pt x="58" y="51"/>
                  </a:cubicBezTo>
                  <a:cubicBezTo>
                    <a:pt x="64" y="55"/>
                    <a:pt x="68" y="61"/>
                    <a:pt x="68" y="69"/>
                  </a:cubicBezTo>
                  <a:cubicBezTo>
                    <a:pt x="68" y="86"/>
                    <a:pt x="54" y="96"/>
                    <a:pt x="33" y="96"/>
                  </a:cubicBezTo>
                  <a:cubicBezTo>
                    <a:pt x="20" y="96"/>
                    <a:pt x="9" y="91"/>
                    <a:pt x="4" y="8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56">
              <a:extLst>
                <a:ext uri="{FF2B5EF4-FFF2-40B4-BE49-F238E27FC236}">
                  <a16:creationId xmlns:a16="http://schemas.microsoft.com/office/drawing/2014/main" id="{7A154FE9-AC47-45EC-8CD3-D32EFDA2134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897" y="3456"/>
              <a:ext cx="150" cy="201"/>
            </a:xfrm>
            <a:custGeom>
              <a:avLst/>
              <a:gdLst>
                <a:gd name="T0" fmla="*/ 37 w 72"/>
                <a:gd name="T1" fmla="*/ 96 h 96"/>
                <a:gd name="T2" fmla="*/ 11 w 72"/>
                <a:gd name="T3" fmla="*/ 86 h 96"/>
                <a:gd name="T4" fmla="*/ 0 w 72"/>
                <a:gd name="T5" fmla="*/ 53 h 96"/>
                <a:gd name="T6" fmla="*/ 41 w 72"/>
                <a:gd name="T7" fmla="*/ 0 h 96"/>
                <a:gd name="T8" fmla="*/ 63 w 72"/>
                <a:gd name="T9" fmla="*/ 8 h 96"/>
                <a:gd name="T10" fmla="*/ 68 w 72"/>
                <a:gd name="T11" fmla="*/ 18 h 96"/>
                <a:gd name="T12" fmla="*/ 56 w 72"/>
                <a:gd name="T13" fmla="*/ 30 h 96"/>
                <a:gd name="T14" fmla="*/ 45 w 72"/>
                <a:gd name="T15" fmla="*/ 19 h 96"/>
                <a:gd name="T16" fmla="*/ 46 w 72"/>
                <a:gd name="T17" fmla="*/ 16 h 96"/>
                <a:gd name="T18" fmla="*/ 40 w 72"/>
                <a:gd name="T19" fmla="*/ 16 h 96"/>
                <a:gd name="T20" fmla="*/ 19 w 72"/>
                <a:gd name="T21" fmla="*/ 47 h 96"/>
                <a:gd name="T22" fmla="*/ 41 w 72"/>
                <a:gd name="T23" fmla="*/ 36 h 96"/>
                <a:gd name="T24" fmla="*/ 72 w 72"/>
                <a:gd name="T25" fmla="*/ 65 h 96"/>
                <a:gd name="T26" fmla="*/ 37 w 72"/>
                <a:gd name="T27" fmla="*/ 96 h 96"/>
                <a:gd name="T28" fmla="*/ 53 w 72"/>
                <a:gd name="T29" fmla="*/ 65 h 96"/>
                <a:gd name="T30" fmla="*/ 37 w 72"/>
                <a:gd name="T31" fmla="*/ 50 h 96"/>
                <a:gd name="T32" fmla="*/ 20 w 72"/>
                <a:gd name="T33" fmla="*/ 66 h 96"/>
                <a:gd name="T34" fmla="*/ 25 w 72"/>
                <a:gd name="T35" fmla="*/ 76 h 96"/>
                <a:gd name="T36" fmla="*/ 36 w 72"/>
                <a:gd name="T37" fmla="*/ 81 h 96"/>
                <a:gd name="T38" fmla="*/ 53 w 72"/>
                <a:gd name="T39" fmla="*/ 6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96">
                  <a:moveTo>
                    <a:pt x="37" y="96"/>
                  </a:moveTo>
                  <a:cubicBezTo>
                    <a:pt x="26" y="96"/>
                    <a:pt x="18" y="93"/>
                    <a:pt x="11" y="86"/>
                  </a:cubicBezTo>
                  <a:cubicBezTo>
                    <a:pt x="4" y="79"/>
                    <a:pt x="0" y="68"/>
                    <a:pt x="0" y="53"/>
                  </a:cubicBezTo>
                  <a:cubicBezTo>
                    <a:pt x="0" y="19"/>
                    <a:pt x="17" y="0"/>
                    <a:pt x="41" y="0"/>
                  </a:cubicBezTo>
                  <a:cubicBezTo>
                    <a:pt x="50" y="0"/>
                    <a:pt x="58" y="3"/>
                    <a:pt x="63" y="8"/>
                  </a:cubicBezTo>
                  <a:cubicBezTo>
                    <a:pt x="66" y="11"/>
                    <a:pt x="68" y="14"/>
                    <a:pt x="68" y="18"/>
                  </a:cubicBezTo>
                  <a:cubicBezTo>
                    <a:pt x="68" y="25"/>
                    <a:pt x="63" y="30"/>
                    <a:pt x="56" y="30"/>
                  </a:cubicBezTo>
                  <a:cubicBezTo>
                    <a:pt x="50" y="30"/>
                    <a:pt x="45" y="25"/>
                    <a:pt x="45" y="19"/>
                  </a:cubicBezTo>
                  <a:cubicBezTo>
                    <a:pt x="45" y="18"/>
                    <a:pt x="45" y="17"/>
                    <a:pt x="46" y="16"/>
                  </a:cubicBezTo>
                  <a:cubicBezTo>
                    <a:pt x="44" y="16"/>
                    <a:pt x="42" y="16"/>
                    <a:pt x="40" y="16"/>
                  </a:cubicBezTo>
                  <a:cubicBezTo>
                    <a:pt x="30" y="16"/>
                    <a:pt x="19" y="26"/>
                    <a:pt x="19" y="47"/>
                  </a:cubicBezTo>
                  <a:cubicBezTo>
                    <a:pt x="22" y="41"/>
                    <a:pt x="31" y="36"/>
                    <a:pt x="41" y="36"/>
                  </a:cubicBezTo>
                  <a:cubicBezTo>
                    <a:pt x="59" y="36"/>
                    <a:pt x="72" y="48"/>
                    <a:pt x="72" y="65"/>
                  </a:cubicBezTo>
                  <a:cubicBezTo>
                    <a:pt x="72" y="83"/>
                    <a:pt x="57" y="96"/>
                    <a:pt x="37" y="96"/>
                  </a:cubicBezTo>
                  <a:moveTo>
                    <a:pt x="53" y="65"/>
                  </a:moveTo>
                  <a:cubicBezTo>
                    <a:pt x="53" y="57"/>
                    <a:pt x="47" y="50"/>
                    <a:pt x="37" y="50"/>
                  </a:cubicBezTo>
                  <a:cubicBezTo>
                    <a:pt x="27" y="50"/>
                    <a:pt x="20" y="57"/>
                    <a:pt x="20" y="66"/>
                  </a:cubicBezTo>
                  <a:cubicBezTo>
                    <a:pt x="20" y="70"/>
                    <a:pt x="22" y="73"/>
                    <a:pt x="25" y="76"/>
                  </a:cubicBezTo>
                  <a:cubicBezTo>
                    <a:pt x="28" y="79"/>
                    <a:pt x="32" y="81"/>
                    <a:pt x="36" y="81"/>
                  </a:cubicBezTo>
                  <a:cubicBezTo>
                    <a:pt x="46" y="81"/>
                    <a:pt x="53" y="74"/>
                    <a:pt x="53" y="6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57">
              <a:extLst>
                <a:ext uri="{FF2B5EF4-FFF2-40B4-BE49-F238E27FC236}">
                  <a16:creationId xmlns:a16="http://schemas.microsoft.com/office/drawing/2014/main" id="{1228DF05-41C2-4305-A092-71E45D124CE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63" y="3494"/>
              <a:ext cx="140" cy="198"/>
            </a:xfrm>
            <a:custGeom>
              <a:avLst/>
              <a:gdLst>
                <a:gd name="T0" fmla="*/ 5 w 67"/>
                <a:gd name="T1" fmla="*/ 87 h 95"/>
                <a:gd name="T2" fmla="*/ 0 w 67"/>
                <a:gd name="T3" fmla="*/ 76 h 95"/>
                <a:gd name="T4" fmla="*/ 12 w 67"/>
                <a:gd name="T5" fmla="*/ 64 h 95"/>
                <a:gd name="T6" fmla="*/ 23 w 67"/>
                <a:gd name="T7" fmla="*/ 75 h 95"/>
                <a:gd name="T8" fmla="*/ 22 w 67"/>
                <a:gd name="T9" fmla="*/ 78 h 95"/>
                <a:gd name="T10" fmla="*/ 30 w 67"/>
                <a:gd name="T11" fmla="*/ 80 h 95"/>
                <a:gd name="T12" fmla="*/ 47 w 67"/>
                <a:gd name="T13" fmla="*/ 64 h 95"/>
                <a:gd name="T14" fmla="*/ 30 w 67"/>
                <a:gd name="T15" fmla="*/ 49 h 95"/>
                <a:gd name="T16" fmla="*/ 13 w 67"/>
                <a:gd name="T17" fmla="*/ 54 h 95"/>
                <a:gd name="T18" fmla="*/ 4 w 67"/>
                <a:gd name="T19" fmla="*/ 49 h 95"/>
                <a:gd name="T20" fmla="*/ 10 w 67"/>
                <a:gd name="T21" fmla="*/ 0 h 95"/>
                <a:gd name="T22" fmla="*/ 62 w 67"/>
                <a:gd name="T23" fmla="*/ 0 h 95"/>
                <a:gd name="T24" fmla="*/ 62 w 67"/>
                <a:gd name="T25" fmla="*/ 17 h 95"/>
                <a:gd name="T26" fmla="*/ 25 w 67"/>
                <a:gd name="T27" fmla="*/ 17 h 95"/>
                <a:gd name="T28" fmla="*/ 22 w 67"/>
                <a:gd name="T29" fmla="*/ 35 h 95"/>
                <a:gd name="T30" fmla="*/ 34 w 67"/>
                <a:gd name="T31" fmla="*/ 34 h 95"/>
                <a:gd name="T32" fmla="*/ 67 w 67"/>
                <a:gd name="T33" fmla="*/ 64 h 95"/>
                <a:gd name="T34" fmla="*/ 31 w 67"/>
                <a:gd name="T35" fmla="*/ 95 h 95"/>
                <a:gd name="T36" fmla="*/ 5 w 67"/>
                <a:gd name="T37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7" h="95">
                  <a:moveTo>
                    <a:pt x="5" y="87"/>
                  </a:moveTo>
                  <a:cubicBezTo>
                    <a:pt x="2" y="84"/>
                    <a:pt x="0" y="80"/>
                    <a:pt x="0" y="76"/>
                  </a:cubicBezTo>
                  <a:cubicBezTo>
                    <a:pt x="0" y="69"/>
                    <a:pt x="5" y="64"/>
                    <a:pt x="12" y="64"/>
                  </a:cubicBezTo>
                  <a:cubicBezTo>
                    <a:pt x="18" y="64"/>
                    <a:pt x="23" y="69"/>
                    <a:pt x="23" y="75"/>
                  </a:cubicBezTo>
                  <a:cubicBezTo>
                    <a:pt x="23" y="76"/>
                    <a:pt x="22" y="77"/>
                    <a:pt x="22" y="78"/>
                  </a:cubicBezTo>
                  <a:cubicBezTo>
                    <a:pt x="24" y="79"/>
                    <a:pt x="27" y="80"/>
                    <a:pt x="30" y="80"/>
                  </a:cubicBezTo>
                  <a:cubicBezTo>
                    <a:pt x="41" y="80"/>
                    <a:pt x="47" y="73"/>
                    <a:pt x="47" y="64"/>
                  </a:cubicBezTo>
                  <a:cubicBezTo>
                    <a:pt x="47" y="55"/>
                    <a:pt x="41" y="49"/>
                    <a:pt x="30" y="49"/>
                  </a:cubicBezTo>
                  <a:cubicBezTo>
                    <a:pt x="24" y="49"/>
                    <a:pt x="18" y="51"/>
                    <a:pt x="13" y="54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6" y="34"/>
                    <a:pt x="30" y="34"/>
                    <a:pt x="34" y="34"/>
                  </a:cubicBezTo>
                  <a:cubicBezTo>
                    <a:pt x="53" y="34"/>
                    <a:pt x="67" y="45"/>
                    <a:pt x="67" y="64"/>
                  </a:cubicBezTo>
                  <a:cubicBezTo>
                    <a:pt x="67" y="82"/>
                    <a:pt x="52" y="95"/>
                    <a:pt x="31" y="95"/>
                  </a:cubicBezTo>
                  <a:cubicBezTo>
                    <a:pt x="19" y="95"/>
                    <a:pt x="10" y="92"/>
                    <a:pt x="5" y="8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58">
              <a:extLst>
                <a:ext uri="{FF2B5EF4-FFF2-40B4-BE49-F238E27FC236}">
                  <a16:creationId xmlns:a16="http://schemas.microsoft.com/office/drawing/2014/main" id="{0950EA06-B9A8-4114-8704-89B3B216544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203" y="3454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0 w 96"/>
                <a:gd name="T9" fmla="*/ 17 h 97"/>
                <a:gd name="T10" fmla="*/ 30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5 w 96"/>
                <a:gd name="T27" fmla="*/ 17 h 97"/>
                <a:gd name="T28" fmla="*/ 85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85"/>
                    <a:pt x="70" y="97"/>
                    <a:pt x="48" y="97"/>
                  </a:cubicBezTo>
                  <a:cubicBezTo>
                    <a:pt x="25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59">
              <a:extLst>
                <a:ext uri="{FF2B5EF4-FFF2-40B4-BE49-F238E27FC236}">
                  <a16:creationId xmlns:a16="http://schemas.microsoft.com/office/drawing/2014/main" id="{A649B369-A331-43B3-863A-0F7D20A19A2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19" y="3450"/>
              <a:ext cx="184" cy="205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0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4 w 89"/>
                <a:gd name="T13" fmla="*/ 22 h 98"/>
                <a:gd name="T14" fmla="*/ 50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0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4" y="22"/>
                  </a:cubicBezTo>
                  <a:cubicBezTo>
                    <a:pt x="62" y="20"/>
                    <a:pt x="57" y="18"/>
                    <a:pt x="50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7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5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653D9525-A5E3-4632-9E20-9601336E0EBE}"/>
              </a:ext>
            </a:extLst>
          </p:cNvPr>
          <p:cNvSpPr txBox="1"/>
          <p:nvPr userDrawn="1"/>
        </p:nvSpPr>
        <p:spPr>
          <a:xfrm>
            <a:off x="82063" y="6454993"/>
            <a:ext cx="7585248" cy="4616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algn="l" defTabSz="932742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12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rPr>
              <a:t>D365UG/CRMUG Summit Nashville | October 10–13, 2017 | #D365UGSummit #CRMUGSummit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ltGray">
          <a:xfrm>
            <a:off x="5486400" y="-3810"/>
            <a:ext cx="6950075" cy="6998335"/>
          </a:xfrm>
          <a:prstGeom prst="rect">
            <a:avLst/>
          </a:prstGeom>
          <a:solidFill>
            <a:srgbClr val="0095C8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3" name="Freeform 5">
            <a:extLst>
              <a:ext uri="{FF2B5EF4-FFF2-40B4-BE49-F238E27FC236}">
                <a16:creationId xmlns:a16="http://schemas.microsoft.com/office/drawing/2014/main" id="{E5309924-01CA-430F-99E7-4292538F68E6}"/>
              </a:ext>
            </a:extLst>
          </p:cNvPr>
          <p:cNvSpPr>
            <a:spLocks/>
          </p:cNvSpPr>
          <p:nvPr userDrawn="1"/>
        </p:nvSpPr>
        <p:spPr bwMode="ltGray">
          <a:xfrm>
            <a:off x="10310813" y="3398838"/>
            <a:ext cx="1287463" cy="3595688"/>
          </a:xfrm>
          <a:custGeom>
            <a:avLst/>
            <a:gdLst>
              <a:gd name="T0" fmla="*/ 883 w 884"/>
              <a:gd name="T1" fmla="*/ 519 h 2805"/>
              <a:gd name="T2" fmla="*/ 875 w 884"/>
              <a:gd name="T3" fmla="*/ 521 h 2805"/>
              <a:gd name="T4" fmla="*/ 650 w 884"/>
              <a:gd name="T5" fmla="*/ 545 h 2805"/>
              <a:gd name="T6" fmla="*/ 498 w 884"/>
              <a:gd name="T7" fmla="*/ 532 h 2805"/>
              <a:gd name="T8" fmla="*/ 483 w 884"/>
              <a:gd name="T9" fmla="*/ 529 h 2805"/>
              <a:gd name="T10" fmla="*/ 479 w 884"/>
              <a:gd name="T11" fmla="*/ 515 h 2805"/>
              <a:gd name="T12" fmla="*/ 449 w 884"/>
              <a:gd name="T13" fmla="*/ 363 h 2805"/>
              <a:gd name="T14" fmla="*/ 444 w 884"/>
              <a:gd name="T15" fmla="*/ 295 h 2805"/>
              <a:gd name="T16" fmla="*/ 435 w 884"/>
              <a:gd name="T17" fmla="*/ 206 h 2805"/>
              <a:gd name="T18" fmla="*/ 420 w 884"/>
              <a:gd name="T19" fmla="*/ 159 h 2805"/>
              <a:gd name="T20" fmla="*/ 406 w 884"/>
              <a:gd name="T21" fmla="*/ 120 h 2805"/>
              <a:gd name="T22" fmla="*/ 403 w 884"/>
              <a:gd name="T23" fmla="*/ 106 h 2805"/>
              <a:gd name="T24" fmla="*/ 0 w 884"/>
              <a:gd name="T25" fmla="*/ 0 h 2805"/>
              <a:gd name="T26" fmla="*/ 0 w 884"/>
              <a:gd name="T27" fmla="*/ 2805 h 2805"/>
              <a:gd name="T28" fmla="*/ 884 w 884"/>
              <a:gd name="T29" fmla="*/ 2805 h 2805"/>
              <a:gd name="T30" fmla="*/ 884 w 884"/>
              <a:gd name="T31" fmla="*/ 518 h 2805"/>
              <a:gd name="T32" fmla="*/ 883 w 884"/>
              <a:gd name="T33" fmla="*/ 519 h 28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84" h="2805">
                <a:moveTo>
                  <a:pt x="883" y="519"/>
                </a:moveTo>
                <a:cubicBezTo>
                  <a:pt x="875" y="521"/>
                  <a:pt x="875" y="521"/>
                  <a:pt x="875" y="521"/>
                </a:cubicBezTo>
                <a:cubicBezTo>
                  <a:pt x="808" y="536"/>
                  <a:pt x="728" y="545"/>
                  <a:pt x="650" y="545"/>
                </a:cubicBezTo>
                <a:cubicBezTo>
                  <a:pt x="594" y="545"/>
                  <a:pt x="543" y="540"/>
                  <a:pt x="498" y="532"/>
                </a:cubicBezTo>
                <a:cubicBezTo>
                  <a:pt x="483" y="529"/>
                  <a:pt x="483" y="529"/>
                  <a:pt x="483" y="529"/>
                </a:cubicBezTo>
                <a:cubicBezTo>
                  <a:pt x="479" y="515"/>
                  <a:pt x="479" y="515"/>
                  <a:pt x="479" y="515"/>
                </a:cubicBezTo>
                <a:cubicBezTo>
                  <a:pt x="466" y="468"/>
                  <a:pt x="456" y="418"/>
                  <a:pt x="449" y="363"/>
                </a:cubicBezTo>
                <a:cubicBezTo>
                  <a:pt x="446" y="340"/>
                  <a:pt x="445" y="317"/>
                  <a:pt x="444" y="295"/>
                </a:cubicBezTo>
                <a:cubicBezTo>
                  <a:pt x="442" y="266"/>
                  <a:pt x="441" y="236"/>
                  <a:pt x="435" y="206"/>
                </a:cubicBezTo>
                <a:cubicBezTo>
                  <a:pt x="432" y="191"/>
                  <a:pt x="427" y="175"/>
                  <a:pt x="420" y="159"/>
                </a:cubicBezTo>
                <a:cubicBezTo>
                  <a:pt x="415" y="147"/>
                  <a:pt x="410" y="134"/>
                  <a:pt x="406" y="120"/>
                </a:cubicBezTo>
                <a:cubicBezTo>
                  <a:pt x="405" y="115"/>
                  <a:pt x="404" y="110"/>
                  <a:pt x="403" y="106"/>
                </a:cubicBezTo>
                <a:cubicBezTo>
                  <a:pt x="0" y="0"/>
                  <a:pt x="0" y="0"/>
                  <a:pt x="0" y="0"/>
                </a:cubicBezTo>
                <a:cubicBezTo>
                  <a:pt x="0" y="2805"/>
                  <a:pt x="0" y="2805"/>
                  <a:pt x="0" y="2805"/>
                </a:cubicBezTo>
                <a:cubicBezTo>
                  <a:pt x="884" y="2805"/>
                  <a:pt x="884" y="2805"/>
                  <a:pt x="884" y="2805"/>
                </a:cubicBezTo>
                <a:cubicBezTo>
                  <a:pt x="884" y="518"/>
                  <a:pt x="884" y="518"/>
                  <a:pt x="884" y="518"/>
                </a:cubicBezTo>
                <a:lnTo>
                  <a:pt x="883" y="519"/>
                </a:lnTo>
                <a:close/>
              </a:path>
            </a:pathLst>
          </a:custGeom>
          <a:solidFill>
            <a:srgbClr val="002B89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7">
            <a:extLst>
              <a:ext uri="{FF2B5EF4-FFF2-40B4-BE49-F238E27FC236}">
                <a16:creationId xmlns:a16="http://schemas.microsoft.com/office/drawing/2014/main" id="{AD500827-7965-45BA-B9CA-074B254A5B32}"/>
              </a:ext>
            </a:extLst>
          </p:cNvPr>
          <p:cNvSpPr>
            <a:spLocks/>
          </p:cNvSpPr>
          <p:nvPr userDrawn="1"/>
        </p:nvSpPr>
        <p:spPr bwMode="ltGray">
          <a:xfrm>
            <a:off x="11672888" y="4773613"/>
            <a:ext cx="790575" cy="2220912"/>
          </a:xfrm>
          <a:custGeom>
            <a:avLst/>
            <a:gdLst>
              <a:gd name="T0" fmla="*/ 498 w 498"/>
              <a:gd name="T1" fmla="*/ 1710 h 1710"/>
              <a:gd name="T2" fmla="*/ 498 w 498"/>
              <a:gd name="T3" fmla="*/ 132 h 1710"/>
              <a:gd name="T4" fmla="*/ 0 w 498"/>
              <a:gd name="T5" fmla="*/ 0 h 1710"/>
              <a:gd name="T6" fmla="*/ 0 w 498"/>
              <a:gd name="T7" fmla="*/ 1710 h 1710"/>
              <a:gd name="T8" fmla="*/ 498 w 498"/>
              <a:gd name="T9" fmla="*/ 1710 h 1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8" h="1710">
                <a:moveTo>
                  <a:pt x="498" y="1710"/>
                </a:moveTo>
                <a:lnTo>
                  <a:pt x="498" y="132"/>
                </a:lnTo>
                <a:lnTo>
                  <a:pt x="0" y="0"/>
                </a:lnTo>
                <a:lnTo>
                  <a:pt x="0" y="1710"/>
                </a:lnTo>
                <a:lnTo>
                  <a:pt x="498" y="1710"/>
                </a:lnTo>
                <a:close/>
              </a:path>
            </a:pathLst>
          </a:custGeom>
          <a:solidFill>
            <a:srgbClr val="002B89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Rectangle 8">
            <a:extLst>
              <a:ext uri="{FF2B5EF4-FFF2-40B4-BE49-F238E27FC236}">
                <a16:creationId xmlns:a16="http://schemas.microsoft.com/office/drawing/2014/main" id="{87AB0034-2E35-45F9-BB91-75EB3BED21A3}"/>
              </a:ext>
            </a:extLst>
          </p:cNvPr>
          <p:cNvSpPr>
            <a:spLocks noChangeArrowheads="1"/>
          </p:cNvSpPr>
          <p:nvPr userDrawn="1"/>
        </p:nvSpPr>
        <p:spPr bwMode="gray">
          <a:xfrm>
            <a:off x="6501388" y="-1"/>
            <a:ext cx="3885625" cy="6994525"/>
          </a:xfrm>
          <a:prstGeom prst="rect">
            <a:avLst/>
          </a:prstGeom>
          <a:solidFill>
            <a:srgbClr val="003EC8"/>
          </a:solidFill>
          <a:ln w="682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D2E4AA-13DC-4279-90F5-B0A154E0D6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35826"/>
          <a:stretch/>
        </p:blipFill>
        <p:spPr bwMode="gray">
          <a:xfrm>
            <a:off x="10479043" y="-29146"/>
            <a:ext cx="1962196" cy="3931222"/>
          </a:xfrm>
          <a:prstGeom prst="rect">
            <a:avLst/>
          </a:prstGeom>
        </p:spPr>
      </p:pic>
      <p:sp>
        <p:nvSpPr>
          <p:cNvPr id="6" name="AutoShape 3">
            <a:extLst>
              <a:ext uri="{FF2B5EF4-FFF2-40B4-BE49-F238E27FC236}">
                <a16:creationId xmlns:a16="http://schemas.microsoft.com/office/drawing/2014/main" id="{8E15B917-733A-4F74-8851-0CBBC1DEDD71}"/>
              </a:ext>
            </a:extLst>
          </p:cNvPr>
          <p:cNvSpPr>
            <a:spLocks noChangeAspect="1" noChangeArrowheads="1" noTextEdit="1"/>
          </p:cNvSpPr>
          <p:nvPr userDrawn="1"/>
        </p:nvSpPr>
        <p:spPr bwMode="ltGray">
          <a:xfrm>
            <a:off x="6892925" y="0"/>
            <a:ext cx="5538788" cy="699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70AA329D-1D5F-4234-8EDB-EAE3ADD22112}"/>
              </a:ext>
            </a:extLst>
          </p:cNvPr>
          <p:cNvGrpSpPr/>
          <p:nvPr userDrawn="1"/>
        </p:nvGrpSpPr>
        <p:grpSpPr bwMode="gray">
          <a:xfrm>
            <a:off x="11912601" y="4211637"/>
            <a:ext cx="307975" cy="900113"/>
            <a:chOff x="11912601" y="4211637"/>
            <a:chExt cx="307975" cy="900113"/>
          </a:xfrm>
        </p:grpSpPr>
        <p:sp>
          <p:nvSpPr>
            <p:cNvPr id="243" name="Freeform 116">
              <a:extLst>
                <a:ext uri="{FF2B5EF4-FFF2-40B4-BE49-F238E27FC236}">
                  <a16:creationId xmlns:a16="http://schemas.microsoft.com/office/drawing/2014/main" id="{A9EF55D2-7455-4230-ADA6-4309C92A83F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4838" y="4356100"/>
              <a:ext cx="1588" cy="1588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1" y="1"/>
                    <a:pt x="1" y="2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17">
              <a:extLst>
                <a:ext uri="{FF2B5EF4-FFF2-40B4-BE49-F238E27FC236}">
                  <a16:creationId xmlns:a16="http://schemas.microsoft.com/office/drawing/2014/main" id="{08765783-D013-4ED4-8352-A93A3CF2350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4838" y="4356100"/>
              <a:ext cx="1588" cy="1588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1 w 1"/>
                <a:gd name="T5" fmla="*/ 2 h 2"/>
                <a:gd name="T6" fmla="*/ 0 w 1"/>
                <a:gd name="T7" fmla="*/ 0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1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18">
              <a:extLst>
                <a:ext uri="{FF2B5EF4-FFF2-40B4-BE49-F238E27FC236}">
                  <a16:creationId xmlns:a16="http://schemas.microsoft.com/office/drawing/2014/main" id="{5A6436F9-E0CD-418D-8C2E-FCF708CA405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41188" y="4351337"/>
              <a:ext cx="84138" cy="166688"/>
            </a:xfrm>
            <a:custGeom>
              <a:avLst/>
              <a:gdLst>
                <a:gd name="T0" fmla="*/ 0 w 57"/>
                <a:gd name="T1" fmla="*/ 0 h 114"/>
                <a:gd name="T2" fmla="*/ 57 w 57"/>
                <a:gd name="T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" h="114">
                  <a:moveTo>
                    <a:pt x="0" y="0"/>
                  </a:moveTo>
                  <a:cubicBezTo>
                    <a:pt x="13" y="36"/>
                    <a:pt x="46" y="96"/>
                    <a:pt x="57" y="114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19">
              <a:extLst>
                <a:ext uri="{FF2B5EF4-FFF2-40B4-BE49-F238E27FC236}">
                  <a16:creationId xmlns:a16="http://schemas.microsoft.com/office/drawing/2014/main" id="{F376D92D-C639-4CA5-A181-162B73F35CD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9601" y="4346575"/>
              <a:ext cx="90488" cy="174625"/>
            </a:xfrm>
            <a:custGeom>
              <a:avLst/>
              <a:gdLst>
                <a:gd name="T0" fmla="*/ 0 w 63"/>
                <a:gd name="T1" fmla="*/ 4 h 120"/>
                <a:gd name="T2" fmla="*/ 28 w 63"/>
                <a:gd name="T3" fmla="*/ 69 h 120"/>
                <a:gd name="T4" fmla="*/ 57 w 63"/>
                <a:gd name="T5" fmla="*/ 118 h 120"/>
                <a:gd name="T6" fmla="*/ 62 w 63"/>
                <a:gd name="T7" fmla="*/ 116 h 120"/>
                <a:gd name="T8" fmla="*/ 37 w 63"/>
                <a:gd name="T9" fmla="*/ 70 h 120"/>
                <a:gd name="T10" fmla="*/ 3 w 63"/>
                <a:gd name="T11" fmla="*/ 2 h 120"/>
                <a:gd name="T12" fmla="*/ 0 w 63"/>
                <a:gd name="T13" fmla="*/ 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20">
                  <a:moveTo>
                    <a:pt x="0" y="4"/>
                  </a:moveTo>
                  <a:cubicBezTo>
                    <a:pt x="4" y="26"/>
                    <a:pt x="18" y="48"/>
                    <a:pt x="28" y="69"/>
                  </a:cubicBezTo>
                  <a:cubicBezTo>
                    <a:pt x="36" y="84"/>
                    <a:pt x="44" y="107"/>
                    <a:pt x="57" y="118"/>
                  </a:cubicBezTo>
                  <a:cubicBezTo>
                    <a:pt x="59" y="120"/>
                    <a:pt x="63" y="119"/>
                    <a:pt x="62" y="116"/>
                  </a:cubicBezTo>
                  <a:cubicBezTo>
                    <a:pt x="57" y="100"/>
                    <a:pt x="45" y="84"/>
                    <a:pt x="37" y="70"/>
                  </a:cubicBezTo>
                  <a:cubicBezTo>
                    <a:pt x="25" y="48"/>
                    <a:pt x="16" y="23"/>
                    <a:pt x="3" y="2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20">
              <a:extLst>
                <a:ext uri="{FF2B5EF4-FFF2-40B4-BE49-F238E27FC236}">
                  <a16:creationId xmlns:a16="http://schemas.microsoft.com/office/drawing/2014/main" id="{EF1B9F6E-34E3-4743-8067-1BFC8488CFF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17376" y="4357687"/>
              <a:ext cx="76200" cy="161925"/>
            </a:xfrm>
            <a:custGeom>
              <a:avLst/>
              <a:gdLst>
                <a:gd name="T0" fmla="*/ 0 w 53"/>
                <a:gd name="T1" fmla="*/ 111 h 111"/>
                <a:gd name="T2" fmla="*/ 53 w 53"/>
                <a:gd name="T3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3" h="111">
                  <a:moveTo>
                    <a:pt x="0" y="111"/>
                  </a:moveTo>
                  <a:cubicBezTo>
                    <a:pt x="17" y="74"/>
                    <a:pt x="40" y="34"/>
                    <a:pt x="53" y="0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21">
              <a:extLst>
                <a:ext uri="{FF2B5EF4-FFF2-40B4-BE49-F238E27FC236}">
                  <a16:creationId xmlns:a16="http://schemas.microsoft.com/office/drawing/2014/main" id="{93F39640-FCB6-4BC2-A517-AD0777D1C3C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12613" y="4354512"/>
              <a:ext cx="85725" cy="171450"/>
            </a:xfrm>
            <a:custGeom>
              <a:avLst/>
              <a:gdLst>
                <a:gd name="T0" fmla="*/ 6 w 59"/>
                <a:gd name="T1" fmla="*/ 115 h 118"/>
                <a:gd name="T2" fmla="*/ 40 w 59"/>
                <a:gd name="T3" fmla="*/ 46 h 118"/>
                <a:gd name="T4" fmla="*/ 59 w 59"/>
                <a:gd name="T5" fmla="*/ 3 h 118"/>
                <a:gd name="T6" fmla="*/ 54 w 59"/>
                <a:gd name="T7" fmla="*/ 2 h 118"/>
                <a:gd name="T8" fmla="*/ 31 w 59"/>
                <a:gd name="T9" fmla="*/ 50 h 118"/>
                <a:gd name="T10" fmla="*/ 1 w 59"/>
                <a:gd name="T11" fmla="*/ 113 h 118"/>
                <a:gd name="T12" fmla="*/ 6 w 59"/>
                <a:gd name="T13" fmla="*/ 11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18">
                  <a:moveTo>
                    <a:pt x="6" y="115"/>
                  </a:moveTo>
                  <a:cubicBezTo>
                    <a:pt x="17" y="92"/>
                    <a:pt x="29" y="69"/>
                    <a:pt x="40" y="46"/>
                  </a:cubicBezTo>
                  <a:cubicBezTo>
                    <a:pt x="47" y="32"/>
                    <a:pt x="55" y="18"/>
                    <a:pt x="59" y="3"/>
                  </a:cubicBezTo>
                  <a:cubicBezTo>
                    <a:pt x="59" y="1"/>
                    <a:pt x="56" y="0"/>
                    <a:pt x="54" y="2"/>
                  </a:cubicBezTo>
                  <a:cubicBezTo>
                    <a:pt x="45" y="16"/>
                    <a:pt x="39" y="34"/>
                    <a:pt x="31" y="50"/>
                  </a:cubicBezTo>
                  <a:cubicBezTo>
                    <a:pt x="21" y="71"/>
                    <a:pt x="10" y="92"/>
                    <a:pt x="1" y="113"/>
                  </a:cubicBezTo>
                  <a:cubicBezTo>
                    <a:pt x="0" y="116"/>
                    <a:pt x="4" y="118"/>
                    <a:pt x="6" y="115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22">
              <a:extLst>
                <a:ext uri="{FF2B5EF4-FFF2-40B4-BE49-F238E27FC236}">
                  <a16:creationId xmlns:a16="http://schemas.microsoft.com/office/drawing/2014/main" id="{49CB8317-1988-48BC-A442-FAAD1476342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41188" y="4349750"/>
              <a:ext cx="53975" cy="7938"/>
            </a:xfrm>
            <a:custGeom>
              <a:avLst/>
              <a:gdLst>
                <a:gd name="T0" fmla="*/ 37 w 37"/>
                <a:gd name="T1" fmla="*/ 5 h 6"/>
                <a:gd name="T2" fmla="*/ 0 w 37"/>
                <a:gd name="T3" fmla="*/ 4 h 6"/>
                <a:gd name="T4" fmla="*/ 37 w 37"/>
                <a:gd name="T5" fmla="*/ 6 h 6"/>
                <a:gd name="T6" fmla="*/ 37 w 37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6">
                  <a:moveTo>
                    <a:pt x="37" y="5"/>
                  </a:moveTo>
                  <a:cubicBezTo>
                    <a:pt x="19" y="1"/>
                    <a:pt x="1" y="0"/>
                    <a:pt x="0" y="4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5"/>
                    <a:pt x="37" y="5"/>
                    <a:pt x="37" y="5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23">
              <a:extLst>
                <a:ext uri="{FF2B5EF4-FFF2-40B4-BE49-F238E27FC236}">
                  <a16:creationId xmlns:a16="http://schemas.microsoft.com/office/drawing/2014/main" id="{4B14FFAC-0683-4AC2-B80A-B1153788C17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6426" y="4346575"/>
              <a:ext cx="66675" cy="15875"/>
            </a:xfrm>
            <a:custGeom>
              <a:avLst/>
              <a:gdLst>
                <a:gd name="T0" fmla="*/ 42 w 46"/>
                <a:gd name="T1" fmla="*/ 3 h 11"/>
                <a:gd name="T2" fmla="*/ 15 w 46"/>
                <a:gd name="T3" fmla="*/ 0 h 11"/>
                <a:gd name="T4" fmla="*/ 1 w 46"/>
                <a:gd name="T5" fmla="*/ 4 h 11"/>
                <a:gd name="T6" fmla="*/ 4 w 46"/>
                <a:gd name="T7" fmla="*/ 9 h 11"/>
                <a:gd name="T8" fmla="*/ 42 w 46"/>
                <a:gd name="T9" fmla="*/ 11 h 11"/>
                <a:gd name="T10" fmla="*/ 45 w 46"/>
                <a:gd name="T11" fmla="*/ 7 h 11"/>
                <a:gd name="T12" fmla="*/ 44 w 46"/>
                <a:gd name="T13" fmla="*/ 6 h 11"/>
                <a:gd name="T14" fmla="*/ 38 w 46"/>
                <a:gd name="T15" fmla="*/ 7 h 11"/>
                <a:gd name="T16" fmla="*/ 38 w 46"/>
                <a:gd name="T17" fmla="*/ 8 h 11"/>
                <a:gd name="T18" fmla="*/ 41 w 46"/>
                <a:gd name="T19" fmla="*/ 5 h 11"/>
                <a:gd name="T20" fmla="*/ 4 w 46"/>
                <a:gd name="T21" fmla="*/ 3 h 11"/>
                <a:gd name="T22" fmla="*/ 6 w 46"/>
                <a:gd name="T23" fmla="*/ 8 h 11"/>
                <a:gd name="T24" fmla="*/ 19 w 46"/>
                <a:gd name="T25" fmla="*/ 7 h 11"/>
                <a:gd name="T26" fmla="*/ 41 w 46"/>
                <a:gd name="T27" fmla="*/ 10 h 11"/>
                <a:gd name="T28" fmla="*/ 42 w 46"/>
                <a:gd name="T2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1">
                  <a:moveTo>
                    <a:pt x="42" y="3"/>
                  </a:moveTo>
                  <a:cubicBezTo>
                    <a:pt x="33" y="2"/>
                    <a:pt x="24" y="1"/>
                    <a:pt x="15" y="0"/>
                  </a:cubicBezTo>
                  <a:cubicBezTo>
                    <a:pt x="11" y="0"/>
                    <a:pt x="4" y="0"/>
                    <a:pt x="1" y="4"/>
                  </a:cubicBezTo>
                  <a:cubicBezTo>
                    <a:pt x="0" y="6"/>
                    <a:pt x="1" y="9"/>
                    <a:pt x="4" y="9"/>
                  </a:cubicBezTo>
                  <a:cubicBezTo>
                    <a:pt x="17" y="10"/>
                    <a:pt x="29" y="10"/>
                    <a:pt x="42" y="11"/>
                  </a:cubicBezTo>
                  <a:cubicBezTo>
                    <a:pt x="43" y="11"/>
                    <a:pt x="45" y="9"/>
                    <a:pt x="45" y="7"/>
                  </a:cubicBezTo>
                  <a:cubicBezTo>
                    <a:pt x="45" y="7"/>
                    <a:pt x="44" y="7"/>
                    <a:pt x="44" y="6"/>
                  </a:cubicBezTo>
                  <a:cubicBezTo>
                    <a:pt x="44" y="2"/>
                    <a:pt x="37" y="3"/>
                    <a:pt x="38" y="7"/>
                  </a:cubicBezTo>
                  <a:cubicBezTo>
                    <a:pt x="38" y="7"/>
                    <a:pt x="38" y="8"/>
                    <a:pt x="38" y="8"/>
                  </a:cubicBezTo>
                  <a:cubicBezTo>
                    <a:pt x="39" y="7"/>
                    <a:pt x="40" y="6"/>
                    <a:pt x="41" y="5"/>
                  </a:cubicBezTo>
                  <a:cubicBezTo>
                    <a:pt x="29" y="4"/>
                    <a:pt x="16" y="3"/>
                    <a:pt x="4" y="3"/>
                  </a:cubicBezTo>
                  <a:cubicBezTo>
                    <a:pt x="4" y="5"/>
                    <a:pt x="5" y="6"/>
                    <a:pt x="6" y="8"/>
                  </a:cubicBezTo>
                  <a:cubicBezTo>
                    <a:pt x="8" y="5"/>
                    <a:pt x="17" y="6"/>
                    <a:pt x="19" y="7"/>
                  </a:cubicBezTo>
                  <a:cubicBezTo>
                    <a:pt x="26" y="7"/>
                    <a:pt x="34" y="8"/>
                    <a:pt x="41" y="10"/>
                  </a:cubicBezTo>
                  <a:cubicBezTo>
                    <a:pt x="45" y="10"/>
                    <a:pt x="46" y="4"/>
                    <a:pt x="42" y="3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24">
              <a:extLst>
                <a:ext uri="{FF2B5EF4-FFF2-40B4-BE49-F238E27FC236}">
                  <a16:creationId xmlns:a16="http://schemas.microsoft.com/office/drawing/2014/main" id="{36299245-1B8B-43BB-959F-9CF5C517900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45951" y="4340225"/>
              <a:ext cx="47625" cy="4763"/>
            </a:xfrm>
            <a:custGeom>
              <a:avLst/>
              <a:gdLst>
                <a:gd name="T0" fmla="*/ 33 w 33"/>
                <a:gd name="T1" fmla="*/ 4 h 4"/>
                <a:gd name="T2" fmla="*/ 0 w 33"/>
                <a:gd name="T3" fmla="*/ 0 h 4"/>
                <a:gd name="T4" fmla="*/ 33 w 33"/>
                <a:gd name="T5" fmla="*/ 4 h 4"/>
                <a:gd name="T6" fmla="*/ 33 w 3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4">
                  <a:moveTo>
                    <a:pt x="33" y="4"/>
                  </a:moveTo>
                  <a:cubicBezTo>
                    <a:pt x="22" y="2"/>
                    <a:pt x="10" y="1"/>
                    <a:pt x="0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25">
              <a:extLst>
                <a:ext uri="{FF2B5EF4-FFF2-40B4-BE49-F238E27FC236}">
                  <a16:creationId xmlns:a16="http://schemas.microsoft.com/office/drawing/2014/main" id="{7179615F-77D5-4E41-B305-BA474AFF953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9601" y="4335462"/>
              <a:ext cx="61913" cy="14288"/>
            </a:xfrm>
            <a:custGeom>
              <a:avLst/>
              <a:gdLst>
                <a:gd name="T0" fmla="*/ 39 w 43"/>
                <a:gd name="T1" fmla="*/ 4 h 10"/>
                <a:gd name="T2" fmla="*/ 5 w 43"/>
                <a:gd name="T3" fmla="*/ 0 h 10"/>
                <a:gd name="T4" fmla="*/ 4 w 43"/>
                <a:gd name="T5" fmla="*/ 6 h 10"/>
                <a:gd name="T6" fmla="*/ 38 w 43"/>
                <a:gd name="T7" fmla="*/ 10 h 10"/>
                <a:gd name="T8" fmla="*/ 41 w 43"/>
                <a:gd name="T9" fmla="*/ 6 h 10"/>
                <a:gd name="T10" fmla="*/ 41 w 43"/>
                <a:gd name="T11" fmla="*/ 6 h 10"/>
                <a:gd name="T12" fmla="*/ 35 w 43"/>
                <a:gd name="T13" fmla="*/ 7 h 10"/>
                <a:gd name="T14" fmla="*/ 35 w 43"/>
                <a:gd name="T15" fmla="*/ 7 h 10"/>
                <a:gd name="T16" fmla="*/ 39 w 43"/>
                <a:gd name="T17" fmla="*/ 4 h 10"/>
                <a:gd name="T18" fmla="*/ 5 w 43"/>
                <a:gd name="T19" fmla="*/ 0 h 10"/>
                <a:gd name="T20" fmla="*/ 4 w 43"/>
                <a:gd name="T21" fmla="*/ 6 h 10"/>
                <a:gd name="T22" fmla="*/ 38 w 43"/>
                <a:gd name="T23" fmla="*/ 10 h 10"/>
                <a:gd name="T24" fmla="*/ 39 w 43"/>
                <a:gd name="T2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10">
                  <a:moveTo>
                    <a:pt x="39" y="4"/>
                  </a:moveTo>
                  <a:cubicBezTo>
                    <a:pt x="28" y="2"/>
                    <a:pt x="16" y="1"/>
                    <a:pt x="5" y="0"/>
                  </a:cubicBezTo>
                  <a:cubicBezTo>
                    <a:pt x="1" y="0"/>
                    <a:pt x="0" y="6"/>
                    <a:pt x="4" y="6"/>
                  </a:cubicBezTo>
                  <a:cubicBezTo>
                    <a:pt x="15" y="7"/>
                    <a:pt x="26" y="8"/>
                    <a:pt x="38" y="10"/>
                  </a:cubicBezTo>
                  <a:cubicBezTo>
                    <a:pt x="40" y="10"/>
                    <a:pt x="41" y="8"/>
                    <a:pt x="41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2"/>
                    <a:pt x="35" y="3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6" y="6"/>
                    <a:pt x="38" y="5"/>
                    <a:pt x="39" y="4"/>
                  </a:cubicBezTo>
                  <a:cubicBezTo>
                    <a:pt x="28" y="2"/>
                    <a:pt x="16" y="1"/>
                    <a:pt x="5" y="0"/>
                  </a:cubicBezTo>
                  <a:cubicBezTo>
                    <a:pt x="5" y="2"/>
                    <a:pt x="4" y="4"/>
                    <a:pt x="4" y="6"/>
                  </a:cubicBezTo>
                  <a:cubicBezTo>
                    <a:pt x="15" y="7"/>
                    <a:pt x="26" y="8"/>
                    <a:pt x="38" y="10"/>
                  </a:cubicBezTo>
                  <a:cubicBezTo>
                    <a:pt x="42" y="10"/>
                    <a:pt x="43" y="4"/>
                    <a:pt x="39" y="4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26">
              <a:extLst>
                <a:ext uri="{FF2B5EF4-FFF2-40B4-BE49-F238E27FC236}">
                  <a16:creationId xmlns:a16="http://schemas.microsoft.com/office/drawing/2014/main" id="{3AF23EAA-91FC-4A0F-AAD0-35A9F94D219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8176" y="4238625"/>
              <a:ext cx="1588" cy="106363"/>
            </a:xfrm>
            <a:custGeom>
              <a:avLst/>
              <a:gdLst>
                <a:gd name="T0" fmla="*/ 1 w 1"/>
                <a:gd name="T1" fmla="*/ 0 h 73"/>
                <a:gd name="T2" fmla="*/ 0 w 1"/>
                <a:gd name="T3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73">
                  <a:moveTo>
                    <a:pt x="1" y="0"/>
                  </a:moveTo>
                  <a:cubicBezTo>
                    <a:pt x="1" y="23"/>
                    <a:pt x="0" y="52"/>
                    <a:pt x="0" y="73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27">
              <a:extLst>
                <a:ext uri="{FF2B5EF4-FFF2-40B4-BE49-F238E27FC236}">
                  <a16:creationId xmlns:a16="http://schemas.microsoft.com/office/drawing/2014/main" id="{216F9BD9-B143-4ED8-BA21-06CEC8CDBFF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3413" y="4235450"/>
              <a:ext cx="9525" cy="114300"/>
            </a:xfrm>
            <a:custGeom>
              <a:avLst/>
              <a:gdLst>
                <a:gd name="T0" fmla="*/ 3 w 6"/>
                <a:gd name="T1" fmla="*/ 2 h 78"/>
                <a:gd name="T2" fmla="*/ 0 w 6"/>
                <a:gd name="T3" fmla="*/ 75 h 78"/>
                <a:gd name="T4" fmla="*/ 6 w 6"/>
                <a:gd name="T5" fmla="*/ 75 h 78"/>
                <a:gd name="T6" fmla="*/ 5 w 6"/>
                <a:gd name="T7" fmla="*/ 2 h 78"/>
                <a:gd name="T8" fmla="*/ 3 w 6"/>
                <a:gd name="T9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8">
                  <a:moveTo>
                    <a:pt x="3" y="2"/>
                  </a:moveTo>
                  <a:cubicBezTo>
                    <a:pt x="2" y="26"/>
                    <a:pt x="0" y="50"/>
                    <a:pt x="0" y="75"/>
                  </a:cubicBezTo>
                  <a:cubicBezTo>
                    <a:pt x="0" y="78"/>
                    <a:pt x="6" y="78"/>
                    <a:pt x="6" y="75"/>
                  </a:cubicBezTo>
                  <a:cubicBezTo>
                    <a:pt x="6" y="50"/>
                    <a:pt x="6" y="26"/>
                    <a:pt x="5" y="2"/>
                  </a:cubicBezTo>
                  <a:cubicBezTo>
                    <a:pt x="5" y="0"/>
                    <a:pt x="3" y="0"/>
                    <a:pt x="3" y="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28">
              <a:extLst>
                <a:ext uri="{FF2B5EF4-FFF2-40B4-BE49-F238E27FC236}">
                  <a16:creationId xmlns:a16="http://schemas.microsoft.com/office/drawing/2014/main" id="{129C6BB0-C555-4CC5-811A-51ABC265690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8176" y="4340225"/>
              <a:ext cx="1588" cy="53975"/>
            </a:xfrm>
            <a:custGeom>
              <a:avLst/>
              <a:gdLst>
                <a:gd name="T0" fmla="*/ 0 w 1"/>
                <a:gd name="T1" fmla="*/ 0 h 38"/>
                <a:gd name="T2" fmla="*/ 0 w 1"/>
                <a:gd name="T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38">
                  <a:moveTo>
                    <a:pt x="0" y="0"/>
                  </a:moveTo>
                  <a:cubicBezTo>
                    <a:pt x="1" y="11"/>
                    <a:pt x="0" y="34"/>
                    <a:pt x="0" y="38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29">
              <a:extLst>
                <a:ext uri="{FF2B5EF4-FFF2-40B4-BE49-F238E27FC236}">
                  <a16:creationId xmlns:a16="http://schemas.microsoft.com/office/drawing/2014/main" id="{457867A7-86A9-4749-B0D4-BAAECCFBE76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5001" y="4337050"/>
              <a:ext cx="7938" cy="58738"/>
            </a:xfrm>
            <a:custGeom>
              <a:avLst/>
              <a:gdLst>
                <a:gd name="T0" fmla="*/ 1 w 5"/>
                <a:gd name="T1" fmla="*/ 2 h 41"/>
                <a:gd name="T2" fmla="*/ 1 w 5"/>
                <a:gd name="T3" fmla="*/ 25 h 41"/>
                <a:gd name="T4" fmla="*/ 1 w 5"/>
                <a:gd name="T5" fmla="*/ 40 h 41"/>
                <a:gd name="T6" fmla="*/ 4 w 5"/>
                <a:gd name="T7" fmla="*/ 40 h 41"/>
                <a:gd name="T8" fmla="*/ 4 w 5"/>
                <a:gd name="T9" fmla="*/ 24 h 41"/>
                <a:gd name="T10" fmla="*/ 3 w 5"/>
                <a:gd name="T11" fmla="*/ 2 h 41"/>
                <a:gd name="T12" fmla="*/ 1 w 5"/>
                <a:gd name="T13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1">
                  <a:moveTo>
                    <a:pt x="1" y="2"/>
                  </a:moveTo>
                  <a:cubicBezTo>
                    <a:pt x="1" y="10"/>
                    <a:pt x="1" y="17"/>
                    <a:pt x="1" y="25"/>
                  </a:cubicBezTo>
                  <a:cubicBezTo>
                    <a:pt x="1" y="30"/>
                    <a:pt x="0" y="35"/>
                    <a:pt x="1" y="40"/>
                  </a:cubicBezTo>
                  <a:cubicBezTo>
                    <a:pt x="1" y="41"/>
                    <a:pt x="3" y="41"/>
                    <a:pt x="4" y="40"/>
                  </a:cubicBezTo>
                  <a:cubicBezTo>
                    <a:pt x="5" y="35"/>
                    <a:pt x="4" y="29"/>
                    <a:pt x="4" y="24"/>
                  </a:cubicBezTo>
                  <a:cubicBezTo>
                    <a:pt x="4" y="17"/>
                    <a:pt x="4" y="9"/>
                    <a:pt x="3" y="2"/>
                  </a:cubicBezTo>
                  <a:cubicBezTo>
                    <a:pt x="3" y="0"/>
                    <a:pt x="1" y="1"/>
                    <a:pt x="1" y="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30">
              <a:extLst>
                <a:ext uri="{FF2B5EF4-FFF2-40B4-BE49-F238E27FC236}">
                  <a16:creationId xmlns:a16="http://schemas.microsoft.com/office/drawing/2014/main" id="{7E6A550F-3293-4E56-ACE6-96D3B7C148D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8176" y="4432300"/>
              <a:ext cx="4763" cy="95250"/>
            </a:xfrm>
            <a:custGeom>
              <a:avLst/>
              <a:gdLst>
                <a:gd name="T0" fmla="*/ 0 w 3"/>
                <a:gd name="T1" fmla="*/ 10 h 65"/>
                <a:gd name="T2" fmla="*/ 2 w 3"/>
                <a:gd name="T3" fmla="*/ 65 h 65"/>
                <a:gd name="T4" fmla="*/ 0 w 3"/>
                <a:gd name="T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5">
                  <a:moveTo>
                    <a:pt x="0" y="10"/>
                  </a:moveTo>
                  <a:cubicBezTo>
                    <a:pt x="0" y="28"/>
                    <a:pt x="0" y="47"/>
                    <a:pt x="2" y="65"/>
                  </a:cubicBezTo>
                  <a:cubicBezTo>
                    <a:pt x="3" y="43"/>
                    <a:pt x="2" y="22"/>
                    <a:pt x="0" y="0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31">
              <a:extLst>
                <a:ext uri="{FF2B5EF4-FFF2-40B4-BE49-F238E27FC236}">
                  <a16:creationId xmlns:a16="http://schemas.microsoft.com/office/drawing/2014/main" id="{5F8F821B-97CB-454C-BD79-CB3ECB27655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3413" y="4429125"/>
              <a:ext cx="14288" cy="103188"/>
            </a:xfrm>
            <a:custGeom>
              <a:avLst/>
              <a:gdLst>
                <a:gd name="T0" fmla="*/ 2 w 10"/>
                <a:gd name="T1" fmla="*/ 13 h 71"/>
                <a:gd name="T2" fmla="*/ 3 w 10"/>
                <a:gd name="T3" fmla="*/ 68 h 71"/>
                <a:gd name="T4" fmla="*/ 7 w 10"/>
                <a:gd name="T5" fmla="*/ 68 h 71"/>
                <a:gd name="T6" fmla="*/ 5 w 10"/>
                <a:gd name="T7" fmla="*/ 2 h 71"/>
                <a:gd name="T8" fmla="*/ 1 w 10"/>
                <a:gd name="T9" fmla="*/ 3 h 71"/>
                <a:gd name="T10" fmla="*/ 3 w 10"/>
                <a:gd name="T11" fmla="*/ 68 h 71"/>
                <a:gd name="T12" fmla="*/ 7 w 10"/>
                <a:gd name="T13" fmla="*/ 67 h 71"/>
                <a:gd name="T14" fmla="*/ 4 w 10"/>
                <a:gd name="T15" fmla="*/ 13 h 71"/>
                <a:gd name="T16" fmla="*/ 2 w 10"/>
                <a:gd name="T17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71">
                  <a:moveTo>
                    <a:pt x="2" y="13"/>
                  </a:moveTo>
                  <a:cubicBezTo>
                    <a:pt x="1" y="31"/>
                    <a:pt x="1" y="50"/>
                    <a:pt x="3" y="68"/>
                  </a:cubicBezTo>
                  <a:cubicBezTo>
                    <a:pt x="3" y="71"/>
                    <a:pt x="7" y="70"/>
                    <a:pt x="7" y="68"/>
                  </a:cubicBezTo>
                  <a:cubicBezTo>
                    <a:pt x="8" y="47"/>
                    <a:pt x="10" y="23"/>
                    <a:pt x="5" y="2"/>
                  </a:cubicBezTo>
                  <a:cubicBezTo>
                    <a:pt x="5" y="0"/>
                    <a:pt x="1" y="1"/>
                    <a:pt x="1" y="3"/>
                  </a:cubicBezTo>
                  <a:cubicBezTo>
                    <a:pt x="0" y="24"/>
                    <a:pt x="4" y="46"/>
                    <a:pt x="3" y="68"/>
                  </a:cubicBezTo>
                  <a:cubicBezTo>
                    <a:pt x="4" y="68"/>
                    <a:pt x="6" y="68"/>
                    <a:pt x="7" y="67"/>
                  </a:cubicBezTo>
                  <a:cubicBezTo>
                    <a:pt x="5" y="49"/>
                    <a:pt x="5" y="31"/>
                    <a:pt x="4" y="13"/>
                  </a:cubicBezTo>
                  <a:cubicBezTo>
                    <a:pt x="4" y="12"/>
                    <a:pt x="2" y="11"/>
                    <a:pt x="2" y="13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32">
              <a:extLst>
                <a:ext uri="{FF2B5EF4-FFF2-40B4-BE49-F238E27FC236}">
                  <a16:creationId xmlns:a16="http://schemas.microsoft.com/office/drawing/2014/main" id="{92F293B4-1379-457C-AC07-CDB2CF7AA8C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09438" y="4532312"/>
              <a:ext cx="109538" cy="3175"/>
            </a:xfrm>
            <a:custGeom>
              <a:avLst/>
              <a:gdLst>
                <a:gd name="T0" fmla="*/ 0 w 75"/>
                <a:gd name="T1" fmla="*/ 1 h 2"/>
                <a:gd name="T2" fmla="*/ 75 w 75"/>
                <a:gd name="T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2">
                  <a:moveTo>
                    <a:pt x="0" y="1"/>
                  </a:moveTo>
                  <a:cubicBezTo>
                    <a:pt x="18" y="0"/>
                    <a:pt x="72" y="2"/>
                    <a:pt x="75" y="0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33">
              <a:extLst>
                <a:ext uri="{FF2B5EF4-FFF2-40B4-BE49-F238E27FC236}">
                  <a16:creationId xmlns:a16="http://schemas.microsoft.com/office/drawing/2014/main" id="{BABB5B34-7B7C-45C4-A282-AEA1E18773D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06263" y="4525962"/>
              <a:ext cx="117475" cy="14288"/>
            </a:xfrm>
            <a:custGeom>
              <a:avLst/>
              <a:gdLst>
                <a:gd name="T0" fmla="*/ 2 w 80"/>
                <a:gd name="T1" fmla="*/ 6 h 10"/>
                <a:gd name="T2" fmla="*/ 47 w 80"/>
                <a:gd name="T3" fmla="*/ 8 h 10"/>
                <a:gd name="T4" fmla="*/ 78 w 80"/>
                <a:gd name="T5" fmla="*/ 6 h 10"/>
                <a:gd name="T6" fmla="*/ 76 w 80"/>
                <a:gd name="T7" fmla="*/ 1 h 10"/>
                <a:gd name="T8" fmla="*/ 47 w 80"/>
                <a:gd name="T9" fmla="*/ 1 h 10"/>
                <a:gd name="T10" fmla="*/ 2 w 80"/>
                <a:gd name="T11" fmla="*/ 3 h 10"/>
                <a:gd name="T12" fmla="*/ 2 w 8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10">
                  <a:moveTo>
                    <a:pt x="2" y="6"/>
                  </a:moveTo>
                  <a:cubicBezTo>
                    <a:pt x="17" y="8"/>
                    <a:pt x="32" y="7"/>
                    <a:pt x="47" y="8"/>
                  </a:cubicBezTo>
                  <a:cubicBezTo>
                    <a:pt x="56" y="8"/>
                    <a:pt x="70" y="10"/>
                    <a:pt x="78" y="6"/>
                  </a:cubicBezTo>
                  <a:cubicBezTo>
                    <a:pt x="80" y="5"/>
                    <a:pt x="79" y="1"/>
                    <a:pt x="76" y="1"/>
                  </a:cubicBezTo>
                  <a:cubicBezTo>
                    <a:pt x="67" y="0"/>
                    <a:pt x="56" y="1"/>
                    <a:pt x="47" y="1"/>
                  </a:cubicBezTo>
                  <a:cubicBezTo>
                    <a:pt x="32" y="1"/>
                    <a:pt x="16" y="0"/>
                    <a:pt x="2" y="3"/>
                  </a:cubicBezTo>
                  <a:cubicBezTo>
                    <a:pt x="0" y="4"/>
                    <a:pt x="0" y="6"/>
                    <a:pt x="2" y="6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134">
              <a:extLst>
                <a:ext uri="{FF2B5EF4-FFF2-40B4-BE49-F238E27FC236}">
                  <a16:creationId xmlns:a16="http://schemas.microsoft.com/office/drawing/2014/main" id="{A297316A-7677-40DB-8B2D-CE9D8FD75C9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8176" y="4543425"/>
              <a:ext cx="6350" cy="127000"/>
            </a:xfrm>
            <a:custGeom>
              <a:avLst/>
              <a:gdLst>
                <a:gd name="T0" fmla="*/ 0 w 4"/>
                <a:gd name="T1" fmla="*/ 0 h 87"/>
                <a:gd name="T2" fmla="*/ 4 w 4"/>
                <a:gd name="T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87">
                  <a:moveTo>
                    <a:pt x="0" y="0"/>
                  </a:moveTo>
                  <a:cubicBezTo>
                    <a:pt x="2" y="23"/>
                    <a:pt x="4" y="69"/>
                    <a:pt x="4" y="87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135">
              <a:extLst>
                <a:ext uri="{FF2B5EF4-FFF2-40B4-BE49-F238E27FC236}">
                  <a16:creationId xmlns:a16="http://schemas.microsoft.com/office/drawing/2014/main" id="{609AE462-A7ED-4AFE-89FD-774ABF54339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5001" y="4540250"/>
              <a:ext cx="15875" cy="134938"/>
            </a:xfrm>
            <a:custGeom>
              <a:avLst/>
              <a:gdLst>
                <a:gd name="T0" fmla="*/ 1 w 11"/>
                <a:gd name="T1" fmla="*/ 2 h 92"/>
                <a:gd name="T2" fmla="*/ 2 w 11"/>
                <a:gd name="T3" fmla="*/ 50 h 92"/>
                <a:gd name="T4" fmla="*/ 3 w 11"/>
                <a:gd name="T5" fmla="*/ 89 h 92"/>
                <a:gd name="T6" fmla="*/ 8 w 11"/>
                <a:gd name="T7" fmla="*/ 89 h 92"/>
                <a:gd name="T8" fmla="*/ 7 w 11"/>
                <a:gd name="T9" fmla="*/ 50 h 92"/>
                <a:gd name="T10" fmla="*/ 3 w 11"/>
                <a:gd name="T11" fmla="*/ 1 h 92"/>
                <a:gd name="T12" fmla="*/ 1 w 11"/>
                <a:gd name="T13" fmla="*/ 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2">
                  <a:moveTo>
                    <a:pt x="1" y="2"/>
                  </a:moveTo>
                  <a:cubicBezTo>
                    <a:pt x="0" y="18"/>
                    <a:pt x="1" y="34"/>
                    <a:pt x="2" y="50"/>
                  </a:cubicBezTo>
                  <a:cubicBezTo>
                    <a:pt x="2" y="62"/>
                    <a:pt x="0" y="77"/>
                    <a:pt x="3" y="89"/>
                  </a:cubicBezTo>
                  <a:cubicBezTo>
                    <a:pt x="4" y="92"/>
                    <a:pt x="8" y="91"/>
                    <a:pt x="8" y="89"/>
                  </a:cubicBezTo>
                  <a:cubicBezTo>
                    <a:pt x="11" y="77"/>
                    <a:pt x="8" y="62"/>
                    <a:pt x="7" y="50"/>
                  </a:cubicBezTo>
                  <a:cubicBezTo>
                    <a:pt x="7" y="34"/>
                    <a:pt x="6" y="17"/>
                    <a:pt x="3" y="1"/>
                  </a:cubicBezTo>
                  <a:cubicBezTo>
                    <a:pt x="3" y="0"/>
                    <a:pt x="1" y="1"/>
                    <a:pt x="1" y="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136">
              <a:extLst>
                <a:ext uri="{FF2B5EF4-FFF2-40B4-BE49-F238E27FC236}">
                  <a16:creationId xmlns:a16="http://schemas.microsoft.com/office/drawing/2014/main" id="{FDB9CEC7-683A-49A8-9BF4-5B315938857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74526" y="4540250"/>
              <a:ext cx="61913" cy="84138"/>
            </a:xfrm>
            <a:custGeom>
              <a:avLst/>
              <a:gdLst>
                <a:gd name="T0" fmla="*/ 43 w 43"/>
                <a:gd name="T1" fmla="*/ 57 h 57"/>
                <a:gd name="T2" fmla="*/ 0 w 43"/>
                <a:gd name="T3" fmla="*/ 0 h 57"/>
                <a:gd name="T4" fmla="*/ 43 w 43"/>
                <a:gd name="T5" fmla="*/ 57 h 57"/>
                <a:gd name="T6" fmla="*/ 43 w 43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57">
                  <a:moveTo>
                    <a:pt x="43" y="57"/>
                  </a:moveTo>
                  <a:cubicBezTo>
                    <a:pt x="35" y="47"/>
                    <a:pt x="13" y="18"/>
                    <a:pt x="0" y="0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7"/>
                    <a:pt x="43" y="57"/>
                    <a:pt x="43" y="57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137">
              <a:extLst>
                <a:ext uri="{FF2B5EF4-FFF2-40B4-BE49-F238E27FC236}">
                  <a16:creationId xmlns:a16="http://schemas.microsoft.com/office/drawing/2014/main" id="{FE4ECA92-A3A2-408B-8837-0002D30A447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6588" y="4533900"/>
              <a:ext cx="76200" cy="96838"/>
            </a:xfrm>
            <a:custGeom>
              <a:avLst/>
              <a:gdLst>
                <a:gd name="T0" fmla="*/ 50 w 52"/>
                <a:gd name="T1" fmla="*/ 61 h 67"/>
                <a:gd name="T2" fmla="*/ 7 w 52"/>
                <a:gd name="T3" fmla="*/ 3 h 67"/>
                <a:gd name="T4" fmla="*/ 2 w 52"/>
                <a:gd name="T5" fmla="*/ 7 h 67"/>
                <a:gd name="T6" fmla="*/ 45 w 52"/>
                <a:gd name="T7" fmla="*/ 64 h 67"/>
                <a:gd name="T8" fmla="*/ 51 w 52"/>
                <a:gd name="T9" fmla="*/ 62 h 67"/>
                <a:gd name="T10" fmla="*/ 51 w 52"/>
                <a:gd name="T11" fmla="*/ 62 h 67"/>
                <a:gd name="T12" fmla="*/ 44 w 52"/>
                <a:gd name="T13" fmla="*/ 63 h 67"/>
                <a:gd name="T14" fmla="*/ 44 w 52"/>
                <a:gd name="T15" fmla="*/ 63 h 67"/>
                <a:gd name="T16" fmla="*/ 50 w 52"/>
                <a:gd name="T17" fmla="*/ 61 h 67"/>
                <a:gd name="T18" fmla="*/ 7 w 52"/>
                <a:gd name="T19" fmla="*/ 3 h 67"/>
                <a:gd name="T20" fmla="*/ 2 w 52"/>
                <a:gd name="T21" fmla="*/ 7 h 67"/>
                <a:gd name="T22" fmla="*/ 45 w 52"/>
                <a:gd name="T23" fmla="*/ 64 h 67"/>
                <a:gd name="T24" fmla="*/ 50 w 52"/>
                <a:gd name="T25" fmla="*/ 6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67">
                  <a:moveTo>
                    <a:pt x="50" y="61"/>
                  </a:moveTo>
                  <a:cubicBezTo>
                    <a:pt x="36" y="41"/>
                    <a:pt x="22" y="22"/>
                    <a:pt x="7" y="3"/>
                  </a:cubicBezTo>
                  <a:cubicBezTo>
                    <a:pt x="5" y="0"/>
                    <a:pt x="0" y="4"/>
                    <a:pt x="2" y="7"/>
                  </a:cubicBezTo>
                  <a:cubicBezTo>
                    <a:pt x="17" y="26"/>
                    <a:pt x="31" y="45"/>
                    <a:pt x="45" y="64"/>
                  </a:cubicBezTo>
                  <a:cubicBezTo>
                    <a:pt x="47" y="67"/>
                    <a:pt x="51" y="65"/>
                    <a:pt x="51" y="62"/>
                  </a:cubicBezTo>
                  <a:cubicBezTo>
                    <a:pt x="51" y="62"/>
                    <a:pt x="51" y="62"/>
                    <a:pt x="51" y="62"/>
                  </a:cubicBezTo>
                  <a:cubicBezTo>
                    <a:pt x="51" y="58"/>
                    <a:pt x="44" y="59"/>
                    <a:pt x="44" y="63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6" y="62"/>
                    <a:pt x="48" y="61"/>
                    <a:pt x="50" y="61"/>
                  </a:cubicBezTo>
                  <a:cubicBezTo>
                    <a:pt x="36" y="41"/>
                    <a:pt x="22" y="22"/>
                    <a:pt x="7" y="3"/>
                  </a:cubicBezTo>
                  <a:cubicBezTo>
                    <a:pt x="6" y="4"/>
                    <a:pt x="4" y="6"/>
                    <a:pt x="2" y="7"/>
                  </a:cubicBezTo>
                  <a:cubicBezTo>
                    <a:pt x="17" y="26"/>
                    <a:pt x="31" y="45"/>
                    <a:pt x="45" y="64"/>
                  </a:cubicBezTo>
                  <a:cubicBezTo>
                    <a:pt x="47" y="67"/>
                    <a:pt x="52" y="64"/>
                    <a:pt x="50" y="61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38">
              <a:extLst>
                <a:ext uri="{FF2B5EF4-FFF2-40B4-BE49-F238E27FC236}">
                  <a16:creationId xmlns:a16="http://schemas.microsoft.com/office/drawing/2014/main" id="{FD61E113-17B5-48BC-95A4-16059D99477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93563" y="4537075"/>
              <a:ext cx="76200" cy="125413"/>
            </a:xfrm>
            <a:custGeom>
              <a:avLst/>
              <a:gdLst>
                <a:gd name="T0" fmla="*/ 0 w 52"/>
                <a:gd name="T1" fmla="*/ 86 h 86"/>
                <a:gd name="T2" fmla="*/ 52 w 52"/>
                <a:gd name="T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2" h="86">
                  <a:moveTo>
                    <a:pt x="0" y="86"/>
                  </a:moveTo>
                  <a:cubicBezTo>
                    <a:pt x="6" y="73"/>
                    <a:pt x="41" y="23"/>
                    <a:pt x="52" y="0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39">
              <a:extLst>
                <a:ext uri="{FF2B5EF4-FFF2-40B4-BE49-F238E27FC236}">
                  <a16:creationId xmlns:a16="http://schemas.microsoft.com/office/drawing/2014/main" id="{D9093909-D360-46BE-9726-D5889256BF6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88801" y="4529137"/>
              <a:ext cx="88900" cy="138113"/>
            </a:xfrm>
            <a:custGeom>
              <a:avLst/>
              <a:gdLst>
                <a:gd name="T0" fmla="*/ 5 w 61"/>
                <a:gd name="T1" fmla="*/ 93 h 95"/>
                <a:gd name="T2" fmla="*/ 59 w 61"/>
                <a:gd name="T3" fmla="*/ 8 h 95"/>
                <a:gd name="T4" fmla="*/ 51 w 61"/>
                <a:gd name="T5" fmla="*/ 5 h 95"/>
                <a:gd name="T6" fmla="*/ 1 w 61"/>
                <a:gd name="T7" fmla="*/ 91 h 95"/>
                <a:gd name="T8" fmla="*/ 5 w 61"/>
                <a:gd name="T9" fmla="*/ 9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95">
                  <a:moveTo>
                    <a:pt x="5" y="93"/>
                  </a:moveTo>
                  <a:cubicBezTo>
                    <a:pt x="23" y="65"/>
                    <a:pt x="44" y="38"/>
                    <a:pt x="59" y="8"/>
                  </a:cubicBezTo>
                  <a:cubicBezTo>
                    <a:pt x="61" y="3"/>
                    <a:pt x="54" y="0"/>
                    <a:pt x="51" y="5"/>
                  </a:cubicBezTo>
                  <a:cubicBezTo>
                    <a:pt x="36" y="34"/>
                    <a:pt x="13" y="61"/>
                    <a:pt x="1" y="91"/>
                  </a:cubicBezTo>
                  <a:cubicBezTo>
                    <a:pt x="0" y="94"/>
                    <a:pt x="3" y="95"/>
                    <a:pt x="5" y="93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140">
              <a:extLst>
                <a:ext uri="{FF2B5EF4-FFF2-40B4-BE49-F238E27FC236}">
                  <a16:creationId xmlns:a16="http://schemas.microsoft.com/office/drawing/2014/main" id="{FD3885DF-B99B-4627-A6D1-4A94803A93C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14201" y="4541837"/>
              <a:ext cx="63500" cy="93663"/>
            </a:xfrm>
            <a:custGeom>
              <a:avLst/>
              <a:gdLst>
                <a:gd name="T0" fmla="*/ 0 w 44"/>
                <a:gd name="T1" fmla="*/ 0 h 64"/>
                <a:gd name="T2" fmla="*/ 44 w 44"/>
                <a:gd name="T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4" h="64">
                  <a:moveTo>
                    <a:pt x="0" y="0"/>
                  </a:moveTo>
                  <a:cubicBezTo>
                    <a:pt x="15" y="17"/>
                    <a:pt x="40" y="56"/>
                    <a:pt x="44" y="64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141">
              <a:extLst>
                <a:ext uri="{FF2B5EF4-FFF2-40B4-BE49-F238E27FC236}">
                  <a16:creationId xmlns:a16="http://schemas.microsoft.com/office/drawing/2014/main" id="{9F2A1FD2-09FF-4693-B602-6C2AF674146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09438" y="4538662"/>
              <a:ext cx="71438" cy="98425"/>
            </a:xfrm>
            <a:custGeom>
              <a:avLst/>
              <a:gdLst>
                <a:gd name="T0" fmla="*/ 2 w 49"/>
                <a:gd name="T1" fmla="*/ 3 h 67"/>
                <a:gd name="T2" fmla="*/ 28 w 49"/>
                <a:gd name="T3" fmla="*/ 40 h 67"/>
                <a:gd name="T4" fmla="*/ 47 w 49"/>
                <a:gd name="T5" fmla="*/ 67 h 67"/>
                <a:gd name="T6" fmla="*/ 49 w 49"/>
                <a:gd name="T7" fmla="*/ 66 h 67"/>
                <a:gd name="T8" fmla="*/ 34 w 49"/>
                <a:gd name="T9" fmla="*/ 40 h 67"/>
                <a:gd name="T10" fmla="*/ 4 w 49"/>
                <a:gd name="T11" fmla="*/ 1 h 67"/>
                <a:gd name="T12" fmla="*/ 2 w 49"/>
                <a:gd name="T13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67">
                  <a:moveTo>
                    <a:pt x="2" y="3"/>
                  </a:moveTo>
                  <a:cubicBezTo>
                    <a:pt x="11" y="15"/>
                    <a:pt x="20" y="27"/>
                    <a:pt x="28" y="40"/>
                  </a:cubicBezTo>
                  <a:cubicBezTo>
                    <a:pt x="33" y="47"/>
                    <a:pt x="39" y="62"/>
                    <a:pt x="47" y="67"/>
                  </a:cubicBezTo>
                  <a:cubicBezTo>
                    <a:pt x="47" y="67"/>
                    <a:pt x="49" y="67"/>
                    <a:pt x="49" y="66"/>
                  </a:cubicBezTo>
                  <a:cubicBezTo>
                    <a:pt x="49" y="58"/>
                    <a:pt x="38" y="47"/>
                    <a:pt x="34" y="40"/>
                  </a:cubicBezTo>
                  <a:cubicBezTo>
                    <a:pt x="25" y="27"/>
                    <a:pt x="15" y="13"/>
                    <a:pt x="4" y="1"/>
                  </a:cubicBezTo>
                  <a:cubicBezTo>
                    <a:pt x="2" y="0"/>
                    <a:pt x="0" y="1"/>
                    <a:pt x="2" y="3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142">
              <a:extLst>
                <a:ext uri="{FF2B5EF4-FFF2-40B4-BE49-F238E27FC236}">
                  <a16:creationId xmlns:a16="http://schemas.microsoft.com/office/drawing/2014/main" id="{B15A1008-1314-432C-8B57-D535ED8367F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76113" y="4602162"/>
              <a:ext cx="60325" cy="55563"/>
            </a:xfrm>
            <a:custGeom>
              <a:avLst/>
              <a:gdLst>
                <a:gd name="T0" fmla="*/ 0 w 42"/>
                <a:gd name="T1" fmla="*/ 38 h 38"/>
                <a:gd name="T2" fmla="*/ 42 w 42"/>
                <a:gd name="T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2" h="38">
                  <a:moveTo>
                    <a:pt x="0" y="38"/>
                  </a:moveTo>
                  <a:cubicBezTo>
                    <a:pt x="12" y="30"/>
                    <a:pt x="30" y="14"/>
                    <a:pt x="42" y="0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143">
              <a:extLst>
                <a:ext uri="{FF2B5EF4-FFF2-40B4-BE49-F238E27FC236}">
                  <a16:creationId xmlns:a16="http://schemas.microsoft.com/office/drawing/2014/main" id="{7AC6C6FA-8327-4780-8396-16B23859703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71351" y="4598987"/>
              <a:ext cx="68263" cy="63500"/>
            </a:xfrm>
            <a:custGeom>
              <a:avLst/>
              <a:gdLst>
                <a:gd name="T0" fmla="*/ 4 w 47"/>
                <a:gd name="T1" fmla="*/ 42 h 43"/>
                <a:gd name="T2" fmla="*/ 28 w 47"/>
                <a:gd name="T3" fmla="*/ 23 h 43"/>
                <a:gd name="T4" fmla="*/ 46 w 47"/>
                <a:gd name="T5" fmla="*/ 3 h 43"/>
                <a:gd name="T6" fmla="*/ 44 w 47"/>
                <a:gd name="T7" fmla="*/ 1 h 43"/>
                <a:gd name="T8" fmla="*/ 24 w 47"/>
                <a:gd name="T9" fmla="*/ 19 h 43"/>
                <a:gd name="T10" fmla="*/ 2 w 47"/>
                <a:gd name="T11" fmla="*/ 39 h 43"/>
                <a:gd name="T12" fmla="*/ 4 w 47"/>
                <a:gd name="T13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3">
                  <a:moveTo>
                    <a:pt x="4" y="42"/>
                  </a:moveTo>
                  <a:cubicBezTo>
                    <a:pt x="12" y="37"/>
                    <a:pt x="20" y="30"/>
                    <a:pt x="28" y="23"/>
                  </a:cubicBezTo>
                  <a:cubicBezTo>
                    <a:pt x="34" y="18"/>
                    <a:pt x="43" y="11"/>
                    <a:pt x="46" y="3"/>
                  </a:cubicBezTo>
                  <a:cubicBezTo>
                    <a:pt x="47" y="1"/>
                    <a:pt x="45" y="0"/>
                    <a:pt x="44" y="1"/>
                  </a:cubicBezTo>
                  <a:cubicBezTo>
                    <a:pt x="36" y="5"/>
                    <a:pt x="31" y="13"/>
                    <a:pt x="24" y="19"/>
                  </a:cubicBezTo>
                  <a:cubicBezTo>
                    <a:pt x="17" y="26"/>
                    <a:pt x="10" y="33"/>
                    <a:pt x="2" y="39"/>
                  </a:cubicBezTo>
                  <a:cubicBezTo>
                    <a:pt x="0" y="40"/>
                    <a:pt x="2" y="43"/>
                    <a:pt x="4" y="4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144">
              <a:extLst>
                <a:ext uri="{FF2B5EF4-FFF2-40B4-BE49-F238E27FC236}">
                  <a16:creationId xmlns:a16="http://schemas.microsoft.com/office/drawing/2014/main" id="{9F10288C-7B4A-4A7D-B748-9C0F6F2CB3E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99926" y="4672012"/>
              <a:ext cx="55563" cy="88900"/>
            </a:xfrm>
            <a:custGeom>
              <a:avLst/>
              <a:gdLst>
                <a:gd name="T0" fmla="*/ 0 w 38"/>
                <a:gd name="T1" fmla="*/ 0 h 61"/>
                <a:gd name="T2" fmla="*/ 38 w 38"/>
                <a:gd name="T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8" h="61">
                  <a:moveTo>
                    <a:pt x="0" y="0"/>
                  </a:moveTo>
                  <a:cubicBezTo>
                    <a:pt x="10" y="16"/>
                    <a:pt x="38" y="60"/>
                    <a:pt x="38" y="61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145">
              <a:extLst>
                <a:ext uri="{FF2B5EF4-FFF2-40B4-BE49-F238E27FC236}">
                  <a16:creationId xmlns:a16="http://schemas.microsoft.com/office/drawing/2014/main" id="{E65ED0ED-CFF8-4C44-ABC3-92992865F7B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96751" y="4668837"/>
              <a:ext cx="63500" cy="96838"/>
            </a:xfrm>
            <a:custGeom>
              <a:avLst/>
              <a:gdLst>
                <a:gd name="T0" fmla="*/ 1 w 43"/>
                <a:gd name="T1" fmla="*/ 3 h 66"/>
                <a:gd name="T2" fmla="*/ 23 w 43"/>
                <a:gd name="T3" fmla="*/ 38 h 66"/>
                <a:gd name="T4" fmla="*/ 39 w 43"/>
                <a:gd name="T5" fmla="*/ 64 h 66"/>
                <a:gd name="T6" fmla="*/ 42 w 43"/>
                <a:gd name="T7" fmla="*/ 62 h 66"/>
                <a:gd name="T8" fmla="*/ 27 w 43"/>
                <a:gd name="T9" fmla="*/ 38 h 66"/>
                <a:gd name="T10" fmla="*/ 3 w 43"/>
                <a:gd name="T11" fmla="*/ 2 h 66"/>
                <a:gd name="T12" fmla="*/ 1 w 43"/>
                <a:gd name="T13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66">
                  <a:moveTo>
                    <a:pt x="1" y="3"/>
                  </a:moveTo>
                  <a:cubicBezTo>
                    <a:pt x="8" y="15"/>
                    <a:pt x="15" y="26"/>
                    <a:pt x="23" y="38"/>
                  </a:cubicBezTo>
                  <a:cubicBezTo>
                    <a:pt x="28" y="46"/>
                    <a:pt x="35" y="54"/>
                    <a:pt x="39" y="64"/>
                  </a:cubicBezTo>
                  <a:cubicBezTo>
                    <a:pt x="39" y="66"/>
                    <a:pt x="43" y="64"/>
                    <a:pt x="42" y="62"/>
                  </a:cubicBezTo>
                  <a:cubicBezTo>
                    <a:pt x="39" y="54"/>
                    <a:pt x="32" y="46"/>
                    <a:pt x="27" y="38"/>
                  </a:cubicBezTo>
                  <a:cubicBezTo>
                    <a:pt x="19" y="26"/>
                    <a:pt x="11" y="14"/>
                    <a:pt x="3" y="2"/>
                  </a:cubicBezTo>
                  <a:cubicBezTo>
                    <a:pt x="2" y="0"/>
                    <a:pt x="0" y="2"/>
                    <a:pt x="1" y="3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146">
              <a:extLst>
                <a:ext uri="{FF2B5EF4-FFF2-40B4-BE49-F238E27FC236}">
                  <a16:creationId xmlns:a16="http://schemas.microsoft.com/office/drawing/2014/main" id="{7E4B047D-3D55-4186-A4D5-839E29A5F77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87226" y="4775200"/>
              <a:ext cx="79375" cy="100013"/>
            </a:xfrm>
            <a:custGeom>
              <a:avLst/>
              <a:gdLst>
                <a:gd name="T0" fmla="*/ 0 w 55"/>
                <a:gd name="T1" fmla="*/ 68 h 68"/>
                <a:gd name="T2" fmla="*/ 55 w 55"/>
                <a:gd name="T3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5" h="68">
                  <a:moveTo>
                    <a:pt x="0" y="68"/>
                  </a:moveTo>
                  <a:cubicBezTo>
                    <a:pt x="20" y="47"/>
                    <a:pt x="42" y="23"/>
                    <a:pt x="55" y="0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147">
              <a:extLst>
                <a:ext uri="{FF2B5EF4-FFF2-40B4-BE49-F238E27FC236}">
                  <a16:creationId xmlns:a16="http://schemas.microsoft.com/office/drawing/2014/main" id="{5004985A-5EFC-4B4C-8373-8402F42B3CD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80876" y="4768850"/>
              <a:ext cx="90488" cy="111125"/>
            </a:xfrm>
            <a:custGeom>
              <a:avLst/>
              <a:gdLst>
                <a:gd name="T0" fmla="*/ 6 w 62"/>
                <a:gd name="T1" fmla="*/ 75 h 77"/>
                <a:gd name="T2" fmla="*/ 61 w 62"/>
                <a:gd name="T3" fmla="*/ 6 h 77"/>
                <a:gd name="T4" fmla="*/ 57 w 62"/>
                <a:gd name="T5" fmla="*/ 3 h 77"/>
                <a:gd name="T6" fmla="*/ 2 w 62"/>
                <a:gd name="T7" fmla="*/ 72 h 77"/>
                <a:gd name="T8" fmla="*/ 6 w 62"/>
                <a:gd name="T9" fmla="*/ 7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7">
                  <a:moveTo>
                    <a:pt x="6" y="75"/>
                  </a:moveTo>
                  <a:cubicBezTo>
                    <a:pt x="26" y="55"/>
                    <a:pt x="50" y="32"/>
                    <a:pt x="61" y="6"/>
                  </a:cubicBezTo>
                  <a:cubicBezTo>
                    <a:pt x="62" y="3"/>
                    <a:pt x="59" y="0"/>
                    <a:pt x="57" y="3"/>
                  </a:cubicBezTo>
                  <a:cubicBezTo>
                    <a:pt x="39" y="26"/>
                    <a:pt x="22" y="50"/>
                    <a:pt x="2" y="72"/>
                  </a:cubicBezTo>
                  <a:cubicBezTo>
                    <a:pt x="0" y="74"/>
                    <a:pt x="4" y="77"/>
                    <a:pt x="6" y="75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148">
              <a:extLst>
                <a:ext uri="{FF2B5EF4-FFF2-40B4-BE49-F238E27FC236}">
                  <a16:creationId xmlns:a16="http://schemas.microsoft.com/office/drawing/2014/main" id="{8B45E376-E45B-4FD4-885D-A41074E9EC1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128501" y="4721225"/>
              <a:ext cx="9525" cy="103188"/>
            </a:xfrm>
            <a:custGeom>
              <a:avLst/>
              <a:gdLst>
                <a:gd name="T0" fmla="*/ 0 w 6"/>
                <a:gd name="T1" fmla="*/ 0 h 71"/>
                <a:gd name="T2" fmla="*/ 6 w 6"/>
                <a:gd name="T3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71">
                  <a:moveTo>
                    <a:pt x="0" y="0"/>
                  </a:moveTo>
                  <a:cubicBezTo>
                    <a:pt x="2" y="7"/>
                    <a:pt x="6" y="51"/>
                    <a:pt x="6" y="71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149">
              <a:extLst>
                <a:ext uri="{FF2B5EF4-FFF2-40B4-BE49-F238E27FC236}">
                  <a16:creationId xmlns:a16="http://schemas.microsoft.com/office/drawing/2014/main" id="{0FA334C7-3C35-4F1F-970F-46101F19C39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128501" y="4718050"/>
              <a:ext cx="12700" cy="106363"/>
            </a:xfrm>
            <a:custGeom>
              <a:avLst/>
              <a:gdLst>
                <a:gd name="T0" fmla="*/ 0 w 9"/>
                <a:gd name="T1" fmla="*/ 2 h 73"/>
                <a:gd name="T2" fmla="*/ 7 w 9"/>
                <a:gd name="T3" fmla="*/ 73 h 73"/>
                <a:gd name="T4" fmla="*/ 8 w 9"/>
                <a:gd name="T5" fmla="*/ 73 h 73"/>
                <a:gd name="T6" fmla="*/ 2 w 9"/>
                <a:gd name="T7" fmla="*/ 2 h 73"/>
                <a:gd name="T8" fmla="*/ 0 w 9"/>
                <a:gd name="T9" fmla="*/ 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3">
                  <a:moveTo>
                    <a:pt x="0" y="2"/>
                  </a:moveTo>
                  <a:cubicBezTo>
                    <a:pt x="4" y="25"/>
                    <a:pt x="6" y="49"/>
                    <a:pt x="7" y="73"/>
                  </a:cubicBezTo>
                  <a:cubicBezTo>
                    <a:pt x="7" y="73"/>
                    <a:pt x="8" y="73"/>
                    <a:pt x="8" y="73"/>
                  </a:cubicBezTo>
                  <a:cubicBezTo>
                    <a:pt x="9" y="50"/>
                    <a:pt x="8" y="24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150">
              <a:extLst>
                <a:ext uri="{FF2B5EF4-FFF2-40B4-BE49-F238E27FC236}">
                  <a16:creationId xmlns:a16="http://schemas.microsoft.com/office/drawing/2014/main" id="{701D98D6-4124-45F0-973A-59CF6B2AE06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6588" y="4651375"/>
              <a:ext cx="34925" cy="442913"/>
            </a:xfrm>
            <a:custGeom>
              <a:avLst/>
              <a:gdLst>
                <a:gd name="T0" fmla="*/ 0 w 24"/>
                <a:gd name="T1" fmla="*/ 0 h 304"/>
                <a:gd name="T2" fmla="*/ 4 w 24"/>
                <a:gd name="T3" fmla="*/ 304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304">
                  <a:moveTo>
                    <a:pt x="0" y="0"/>
                  </a:moveTo>
                  <a:cubicBezTo>
                    <a:pt x="4" y="98"/>
                    <a:pt x="24" y="215"/>
                    <a:pt x="4" y="304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151">
              <a:extLst>
                <a:ext uri="{FF2B5EF4-FFF2-40B4-BE49-F238E27FC236}">
                  <a16:creationId xmlns:a16="http://schemas.microsoft.com/office/drawing/2014/main" id="{3006BB63-4997-4316-879D-1AE5BB597FE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5001" y="4648200"/>
              <a:ext cx="28575" cy="452438"/>
            </a:xfrm>
            <a:custGeom>
              <a:avLst/>
              <a:gdLst>
                <a:gd name="T0" fmla="*/ 0 w 20"/>
                <a:gd name="T1" fmla="*/ 2 h 310"/>
                <a:gd name="T2" fmla="*/ 2 w 20"/>
                <a:gd name="T3" fmla="*/ 306 h 310"/>
                <a:gd name="T4" fmla="*/ 7 w 20"/>
                <a:gd name="T5" fmla="*/ 307 h 310"/>
                <a:gd name="T6" fmla="*/ 15 w 20"/>
                <a:gd name="T7" fmla="*/ 161 h 310"/>
                <a:gd name="T8" fmla="*/ 2 w 20"/>
                <a:gd name="T9" fmla="*/ 2 h 310"/>
                <a:gd name="T10" fmla="*/ 0 w 20"/>
                <a:gd name="T11" fmla="*/ 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10">
                  <a:moveTo>
                    <a:pt x="0" y="2"/>
                  </a:moveTo>
                  <a:cubicBezTo>
                    <a:pt x="2" y="104"/>
                    <a:pt x="18" y="204"/>
                    <a:pt x="2" y="306"/>
                  </a:cubicBezTo>
                  <a:cubicBezTo>
                    <a:pt x="2" y="308"/>
                    <a:pt x="6" y="310"/>
                    <a:pt x="7" y="307"/>
                  </a:cubicBezTo>
                  <a:cubicBezTo>
                    <a:pt x="20" y="261"/>
                    <a:pt x="18" y="209"/>
                    <a:pt x="15" y="161"/>
                  </a:cubicBezTo>
                  <a:cubicBezTo>
                    <a:pt x="12" y="108"/>
                    <a:pt x="6" y="55"/>
                    <a:pt x="2" y="2"/>
                  </a:cubicBezTo>
                  <a:cubicBezTo>
                    <a:pt x="2" y="0"/>
                    <a:pt x="0" y="0"/>
                    <a:pt x="0" y="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152">
              <a:extLst>
                <a:ext uri="{FF2B5EF4-FFF2-40B4-BE49-F238E27FC236}">
                  <a16:creationId xmlns:a16="http://schemas.microsoft.com/office/drawing/2014/main" id="{F34696DE-3623-4464-A246-8D868930380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74526" y="4756150"/>
              <a:ext cx="107950" cy="142875"/>
            </a:xfrm>
            <a:custGeom>
              <a:avLst/>
              <a:gdLst>
                <a:gd name="T0" fmla="*/ 0 w 75"/>
                <a:gd name="T1" fmla="*/ 0 h 98"/>
                <a:gd name="T2" fmla="*/ 75 w 75"/>
                <a:gd name="T3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98">
                  <a:moveTo>
                    <a:pt x="0" y="0"/>
                  </a:moveTo>
                  <a:cubicBezTo>
                    <a:pt x="25" y="31"/>
                    <a:pt x="53" y="69"/>
                    <a:pt x="75" y="98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153">
              <a:extLst>
                <a:ext uri="{FF2B5EF4-FFF2-40B4-BE49-F238E27FC236}">
                  <a16:creationId xmlns:a16="http://schemas.microsoft.com/office/drawing/2014/main" id="{937C8240-7287-4717-816C-6D82BF396EF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71351" y="4752975"/>
              <a:ext cx="115888" cy="150813"/>
            </a:xfrm>
            <a:custGeom>
              <a:avLst/>
              <a:gdLst>
                <a:gd name="T0" fmla="*/ 1 w 80"/>
                <a:gd name="T1" fmla="*/ 3 h 103"/>
                <a:gd name="T2" fmla="*/ 75 w 80"/>
                <a:gd name="T3" fmla="*/ 101 h 103"/>
                <a:gd name="T4" fmla="*/ 78 w 80"/>
                <a:gd name="T5" fmla="*/ 99 h 103"/>
                <a:gd name="T6" fmla="*/ 3 w 80"/>
                <a:gd name="T7" fmla="*/ 1 h 103"/>
                <a:gd name="T8" fmla="*/ 1 w 80"/>
                <a:gd name="T9" fmla="*/ 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3">
                  <a:moveTo>
                    <a:pt x="1" y="3"/>
                  </a:moveTo>
                  <a:cubicBezTo>
                    <a:pt x="25" y="35"/>
                    <a:pt x="49" y="69"/>
                    <a:pt x="75" y="101"/>
                  </a:cubicBezTo>
                  <a:cubicBezTo>
                    <a:pt x="77" y="103"/>
                    <a:pt x="80" y="100"/>
                    <a:pt x="78" y="99"/>
                  </a:cubicBezTo>
                  <a:cubicBezTo>
                    <a:pt x="54" y="66"/>
                    <a:pt x="30" y="32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154">
              <a:extLst>
                <a:ext uri="{FF2B5EF4-FFF2-40B4-BE49-F238E27FC236}">
                  <a16:creationId xmlns:a16="http://schemas.microsoft.com/office/drawing/2014/main" id="{7C4A6035-9757-40A1-B647-621B9721B18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80876" y="4911725"/>
              <a:ext cx="103188" cy="196850"/>
            </a:xfrm>
            <a:custGeom>
              <a:avLst/>
              <a:gdLst>
                <a:gd name="T0" fmla="*/ 0 w 71"/>
                <a:gd name="T1" fmla="*/ 134 h 134"/>
                <a:gd name="T2" fmla="*/ 71 w 71"/>
                <a:gd name="T3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" h="134">
                  <a:moveTo>
                    <a:pt x="0" y="134"/>
                  </a:moveTo>
                  <a:cubicBezTo>
                    <a:pt x="19" y="90"/>
                    <a:pt x="54" y="34"/>
                    <a:pt x="71" y="0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155">
              <a:extLst>
                <a:ext uri="{FF2B5EF4-FFF2-40B4-BE49-F238E27FC236}">
                  <a16:creationId xmlns:a16="http://schemas.microsoft.com/office/drawing/2014/main" id="{692097F0-64EC-4498-9623-6C0615D3611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77701" y="4906962"/>
              <a:ext cx="111125" cy="204788"/>
            </a:xfrm>
            <a:custGeom>
              <a:avLst/>
              <a:gdLst>
                <a:gd name="T0" fmla="*/ 4 w 76"/>
                <a:gd name="T1" fmla="*/ 139 h 141"/>
                <a:gd name="T2" fmla="*/ 43 w 76"/>
                <a:gd name="T3" fmla="*/ 66 h 141"/>
                <a:gd name="T4" fmla="*/ 76 w 76"/>
                <a:gd name="T5" fmla="*/ 4 h 141"/>
                <a:gd name="T6" fmla="*/ 72 w 76"/>
                <a:gd name="T7" fmla="*/ 2 h 141"/>
                <a:gd name="T8" fmla="*/ 38 w 76"/>
                <a:gd name="T9" fmla="*/ 63 h 141"/>
                <a:gd name="T10" fmla="*/ 1 w 76"/>
                <a:gd name="T11" fmla="*/ 137 h 141"/>
                <a:gd name="T12" fmla="*/ 4 w 76"/>
                <a:gd name="T13" fmla="*/ 13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141">
                  <a:moveTo>
                    <a:pt x="4" y="139"/>
                  </a:moveTo>
                  <a:cubicBezTo>
                    <a:pt x="16" y="114"/>
                    <a:pt x="29" y="90"/>
                    <a:pt x="43" y="66"/>
                  </a:cubicBezTo>
                  <a:cubicBezTo>
                    <a:pt x="54" y="46"/>
                    <a:pt x="69" y="26"/>
                    <a:pt x="76" y="4"/>
                  </a:cubicBezTo>
                  <a:cubicBezTo>
                    <a:pt x="76" y="2"/>
                    <a:pt x="73" y="0"/>
                    <a:pt x="72" y="2"/>
                  </a:cubicBezTo>
                  <a:cubicBezTo>
                    <a:pt x="58" y="20"/>
                    <a:pt x="48" y="43"/>
                    <a:pt x="38" y="63"/>
                  </a:cubicBezTo>
                  <a:cubicBezTo>
                    <a:pt x="24" y="87"/>
                    <a:pt x="11" y="112"/>
                    <a:pt x="1" y="137"/>
                  </a:cubicBezTo>
                  <a:cubicBezTo>
                    <a:pt x="0" y="139"/>
                    <a:pt x="3" y="141"/>
                    <a:pt x="4" y="139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156">
              <a:extLst>
                <a:ext uri="{FF2B5EF4-FFF2-40B4-BE49-F238E27FC236}">
                  <a16:creationId xmlns:a16="http://schemas.microsoft.com/office/drawing/2014/main" id="{89FB6361-927E-4CA3-B669-5D3D229CE97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91988" y="4903787"/>
              <a:ext cx="123825" cy="168275"/>
            </a:xfrm>
            <a:custGeom>
              <a:avLst/>
              <a:gdLst>
                <a:gd name="T0" fmla="*/ 0 w 85"/>
                <a:gd name="T1" fmla="*/ 0 h 115"/>
                <a:gd name="T2" fmla="*/ 85 w 85"/>
                <a:gd name="T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5" h="115">
                  <a:moveTo>
                    <a:pt x="0" y="0"/>
                  </a:moveTo>
                  <a:cubicBezTo>
                    <a:pt x="22" y="27"/>
                    <a:pt x="74" y="114"/>
                    <a:pt x="85" y="115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157">
              <a:extLst>
                <a:ext uri="{FF2B5EF4-FFF2-40B4-BE49-F238E27FC236}">
                  <a16:creationId xmlns:a16="http://schemas.microsoft.com/office/drawing/2014/main" id="{1F42FBC2-0F7A-47CA-9A37-BED8FB3C3AE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88813" y="4902200"/>
              <a:ext cx="128588" cy="171450"/>
            </a:xfrm>
            <a:custGeom>
              <a:avLst/>
              <a:gdLst>
                <a:gd name="T0" fmla="*/ 1 w 89"/>
                <a:gd name="T1" fmla="*/ 2 h 118"/>
                <a:gd name="T2" fmla="*/ 52 w 89"/>
                <a:gd name="T3" fmla="*/ 77 h 118"/>
                <a:gd name="T4" fmla="*/ 87 w 89"/>
                <a:gd name="T5" fmla="*/ 118 h 118"/>
                <a:gd name="T6" fmla="*/ 87 w 89"/>
                <a:gd name="T7" fmla="*/ 115 h 118"/>
                <a:gd name="T8" fmla="*/ 48 w 89"/>
                <a:gd name="T9" fmla="*/ 63 h 118"/>
                <a:gd name="T10" fmla="*/ 2 w 89"/>
                <a:gd name="T11" fmla="*/ 1 h 118"/>
                <a:gd name="T12" fmla="*/ 1 w 89"/>
                <a:gd name="T13" fmla="*/ 2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18">
                  <a:moveTo>
                    <a:pt x="1" y="2"/>
                  </a:moveTo>
                  <a:cubicBezTo>
                    <a:pt x="20" y="25"/>
                    <a:pt x="35" y="52"/>
                    <a:pt x="52" y="77"/>
                  </a:cubicBezTo>
                  <a:cubicBezTo>
                    <a:pt x="58" y="86"/>
                    <a:pt x="74" y="117"/>
                    <a:pt x="87" y="118"/>
                  </a:cubicBezTo>
                  <a:cubicBezTo>
                    <a:pt x="88" y="118"/>
                    <a:pt x="89" y="116"/>
                    <a:pt x="87" y="115"/>
                  </a:cubicBezTo>
                  <a:cubicBezTo>
                    <a:pt x="70" y="103"/>
                    <a:pt x="59" y="80"/>
                    <a:pt x="48" y="63"/>
                  </a:cubicBezTo>
                  <a:cubicBezTo>
                    <a:pt x="33" y="42"/>
                    <a:pt x="19" y="20"/>
                    <a:pt x="2" y="1"/>
                  </a:cubicBezTo>
                  <a:cubicBezTo>
                    <a:pt x="2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158">
              <a:extLst>
                <a:ext uri="{FF2B5EF4-FFF2-40B4-BE49-F238E27FC236}">
                  <a16:creationId xmlns:a16="http://schemas.microsoft.com/office/drawing/2014/main" id="{7994F5AC-517E-4FEA-9EC8-12D261A5B88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82451" y="4762500"/>
              <a:ext cx="23813" cy="34925"/>
            </a:xfrm>
            <a:custGeom>
              <a:avLst/>
              <a:gdLst>
                <a:gd name="T0" fmla="*/ 0 w 17"/>
                <a:gd name="T1" fmla="*/ 2 h 24"/>
                <a:gd name="T2" fmla="*/ 17 w 17"/>
                <a:gd name="T3" fmla="*/ 24 h 24"/>
                <a:gd name="T4" fmla="*/ 1 w 17"/>
                <a:gd name="T5" fmla="*/ 0 h 24"/>
                <a:gd name="T6" fmla="*/ 0 w 17"/>
                <a:gd name="T7" fmla="*/ 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4">
                  <a:moveTo>
                    <a:pt x="0" y="2"/>
                  </a:moveTo>
                  <a:cubicBezTo>
                    <a:pt x="17" y="24"/>
                    <a:pt x="17" y="24"/>
                    <a:pt x="17" y="24"/>
                  </a:cubicBezTo>
                  <a:cubicBezTo>
                    <a:pt x="12" y="16"/>
                    <a:pt x="6" y="8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159">
              <a:extLst>
                <a:ext uri="{FF2B5EF4-FFF2-40B4-BE49-F238E27FC236}">
                  <a16:creationId xmlns:a16="http://schemas.microsoft.com/office/drawing/2014/main" id="{77B2274B-A902-47D8-82F3-05444AC2EFF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76101" y="4757737"/>
              <a:ext cx="38100" cy="47625"/>
            </a:xfrm>
            <a:custGeom>
              <a:avLst/>
              <a:gdLst>
                <a:gd name="T0" fmla="*/ 2 w 26"/>
                <a:gd name="T1" fmla="*/ 6 h 32"/>
                <a:gd name="T2" fmla="*/ 18 w 26"/>
                <a:gd name="T3" fmla="*/ 29 h 32"/>
                <a:gd name="T4" fmla="*/ 23 w 26"/>
                <a:gd name="T5" fmla="*/ 25 h 32"/>
                <a:gd name="T6" fmla="*/ 7 w 26"/>
                <a:gd name="T7" fmla="*/ 2 h 32"/>
                <a:gd name="T8" fmla="*/ 2 w 26"/>
                <a:gd name="T9" fmla="*/ 3 h 32"/>
                <a:gd name="T10" fmla="*/ 1 w 26"/>
                <a:gd name="T11" fmla="*/ 4 h 32"/>
                <a:gd name="T12" fmla="*/ 7 w 26"/>
                <a:gd name="T13" fmla="*/ 5 h 32"/>
                <a:gd name="T14" fmla="*/ 8 w 26"/>
                <a:gd name="T15" fmla="*/ 4 h 32"/>
                <a:gd name="T16" fmla="*/ 2 w 26"/>
                <a:gd name="T17" fmla="*/ 5 h 32"/>
                <a:gd name="T18" fmla="*/ 18 w 26"/>
                <a:gd name="T19" fmla="*/ 29 h 32"/>
                <a:gd name="T20" fmla="*/ 23 w 26"/>
                <a:gd name="T21" fmla="*/ 25 h 32"/>
                <a:gd name="T22" fmla="*/ 7 w 26"/>
                <a:gd name="T23" fmla="*/ 3 h 32"/>
                <a:gd name="T24" fmla="*/ 2 w 26"/>
                <a:gd name="T25" fmla="*/ 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32">
                  <a:moveTo>
                    <a:pt x="2" y="6"/>
                  </a:moveTo>
                  <a:cubicBezTo>
                    <a:pt x="7" y="14"/>
                    <a:pt x="13" y="21"/>
                    <a:pt x="18" y="29"/>
                  </a:cubicBezTo>
                  <a:cubicBezTo>
                    <a:pt x="21" y="32"/>
                    <a:pt x="26" y="28"/>
                    <a:pt x="23" y="25"/>
                  </a:cubicBezTo>
                  <a:cubicBezTo>
                    <a:pt x="18" y="17"/>
                    <a:pt x="13" y="9"/>
                    <a:pt x="7" y="2"/>
                  </a:cubicBezTo>
                  <a:cubicBezTo>
                    <a:pt x="6" y="0"/>
                    <a:pt x="2" y="0"/>
                    <a:pt x="2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1" y="8"/>
                    <a:pt x="7" y="9"/>
                    <a:pt x="7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6" y="4"/>
                    <a:pt x="4" y="5"/>
                    <a:pt x="2" y="5"/>
                  </a:cubicBezTo>
                  <a:cubicBezTo>
                    <a:pt x="8" y="13"/>
                    <a:pt x="13" y="21"/>
                    <a:pt x="18" y="29"/>
                  </a:cubicBezTo>
                  <a:cubicBezTo>
                    <a:pt x="20" y="27"/>
                    <a:pt x="22" y="26"/>
                    <a:pt x="23" y="25"/>
                  </a:cubicBezTo>
                  <a:cubicBezTo>
                    <a:pt x="18" y="18"/>
                    <a:pt x="12" y="10"/>
                    <a:pt x="7" y="3"/>
                  </a:cubicBezTo>
                  <a:cubicBezTo>
                    <a:pt x="5" y="0"/>
                    <a:pt x="0" y="3"/>
                    <a:pt x="2" y="6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160">
              <a:extLst>
                <a:ext uri="{FF2B5EF4-FFF2-40B4-BE49-F238E27FC236}">
                  <a16:creationId xmlns:a16="http://schemas.microsoft.com/office/drawing/2014/main" id="{ED3F81C5-08E5-4DE5-BBCE-B73C74D5717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06263" y="4797425"/>
              <a:ext cx="55563" cy="76200"/>
            </a:xfrm>
            <a:custGeom>
              <a:avLst/>
              <a:gdLst>
                <a:gd name="T0" fmla="*/ 19 w 38"/>
                <a:gd name="T1" fmla="*/ 29 h 52"/>
                <a:gd name="T2" fmla="*/ 38 w 38"/>
                <a:gd name="T3" fmla="*/ 52 h 52"/>
                <a:gd name="T4" fmla="*/ 0 w 38"/>
                <a:gd name="T5" fmla="*/ 0 h 52"/>
                <a:gd name="T6" fmla="*/ 19 w 38"/>
                <a:gd name="T7" fmla="*/ 2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2">
                  <a:moveTo>
                    <a:pt x="19" y="29"/>
                  </a:moveTo>
                  <a:cubicBezTo>
                    <a:pt x="22" y="33"/>
                    <a:pt x="31" y="43"/>
                    <a:pt x="38" y="5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10"/>
                    <a:pt x="13" y="20"/>
                    <a:pt x="19" y="29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161">
              <a:extLst>
                <a:ext uri="{FF2B5EF4-FFF2-40B4-BE49-F238E27FC236}">
                  <a16:creationId xmlns:a16="http://schemas.microsoft.com/office/drawing/2014/main" id="{5B5B6983-C4AF-47FE-BA71-B4DECB8E1AB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99913" y="4789487"/>
              <a:ext cx="69850" cy="88900"/>
            </a:xfrm>
            <a:custGeom>
              <a:avLst/>
              <a:gdLst>
                <a:gd name="T0" fmla="*/ 22 w 48"/>
                <a:gd name="T1" fmla="*/ 36 h 61"/>
                <a:gd name="T2" fmla="*/ 41 w 48"/>
                <a:gd name="T3" fmla="*/ 58 h 61"/>
                <a:gd name="T4" fmla="*/ 46 w 48"/>
                <a:gd name="T5" fmla="*/ 55 h 61"/>
                <a:gd name="T6" fmla="*/ 7 w 48"/>
                <a:gd name="T7" fmla="*/ 3 h 61"/>
                <a:gd name="T8" fmla="*/ 2 w 48"/>
                <a:gd name="T9" fmla="*/ 7 h 61"/>
                <a:gd name="T10" fmla="*/ 22 w 48"/>
                <a:gd name="T11" fmla="*/ 36 h 61"/>
                <a:gd name="T12" fmla="*/ 27 w 48"/>
                <a:gd name="T13" fmla="*/ 33 h 61"/>
                <a:gd name="T14" fmla="*/ 7 w 48"/>
                <a:gd name="T15" fmla="*/ 3 h 61"/>
                <a:gd name="T16" fmla="*/ 2 w 48"/>
                <a:gd name="T17" fmla="*/ 7 h 61"/>
                <a:gd name="T18" fmla="*/ 41 w 48"/>
                <a:gd name="T19" fmla="*/ 58 h 61"/>
                <a:gd name="T20" fmla="*/ 46 w 48"/>
                <a:gd name="T21" fmla="*/ 55 h 61"/>
                <a:gd name="T22" fmla="*/ 27 w 48"/>
                <a:gd name="T23" fmla="*/ 33 h 61"/>
                <a:gd name="T24" fmla="*/ 22 w 48"/>
                <a:gd name="T25" fmla="*/ 3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" h="61">
                  <a:moveTo>
                    <a:pt x="22" y="36"/>
                  </a:moveTo>
                  <a:cubicBezTo>
                    <a:pt x="28" y="44"/>
                    <a:pt x="34" y="51"/>
                    <a:pt x="41" y="58"/>
                  </a:cubicBezTo>
                  <a:cubicBezTo>
                    <a:pt x="44" y="61"/>
                    <a:pt x="48" y="58"/>
                    <a:pt x="46" y="55"/>
                  </a:cubicBezTo>
                  <a:cubicBezTo>
                    <a:pt x="33" y="38"/>
                    <a:pt x="20" y="20"/>
                    <a:pt x="7" y="3"/>
                  </a:cubicBezTo>
                  <a:cubicBezTo>
                    <a:pt x="5" y="0"/>
                    <a:pt x="0" y="3"/>
                    <a:pt x="2" y="7"/>
                  </a:cubicBezTo>
                  <a:cubicBezTo>
                    <a:pt x="9" y="16"/>
                    <a:pt x="15" y="27"/>
                    <a:pt x="22" y="36"/>
                  </a:cubicBezTo>
                  <a:cubicBezTo>
                    <a:pt x="24" y="40"/>
                    <a:pt x="29" y="36"/>
                    <a:pt x="27" y="33"/>
                  </a:cubicBezTo>
                  <a:cubicBezTo>
                    <a:pt x="20" y="23"/>
                    <a:pt x="14" y="13"/>
                    <a:pt x="7" y="3"/>
                  </a:cubicBezTo>
                  <a:cubicBezTo>
                    <a:pt x="6" y="4"/>
                    <a:pt x="4" y="5"/>
                    <a:pt x="2" y="7"/>
                  </a:cubicBezTo>
                  <a:cubicBezTo>
                    <a:pt x="15" y="24"/>
                    <a:pt x="28" y="41"/>
                    <a:pt x="41" y="58"/>
                  </a:cubicBezTo>
                  <a:cubicBezTo>
                    <a:pt x="43" y="57"/>
                    <a:pt x="44" y="56"/>
                    <a:pt x="46" y="55"/>
                  </a:cubicBezTo>
                  <a:cubicBezTo>
                    <a:pt x="40" y="48"/>
                    <a:pt x="33" y="40"/>
                    <a:pt x="27" y="33"/>
                  </a:cubicBezTo>
                  <a:cubicBezTo>
                    <a:pt x="24" y="30"/>
                    <a:pt x="19" y="33"/>
                    <a:pt x="22" y="36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162">
              <a:extLst>
                <a:ext uri="{FF2B5EF4-FFF2-40B4-BE49-F238E27FC236}">
                  <a16:creationId xmlns:a16="http://schemas.microsoft.com/office/drawing/2014/main" id="{EE879A03-6AB9-4717-B25D-B3EF170B3E5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1826" y="4873625"/>
              <a:ext cx="31750" cy="33338"/>
            </a:xfrm>
            <a:custGeom>
              <a:avLst/>
              <a:gdLst>
                <a:gd name="T0" fmla="*/ 0 w 21"/>
                <a:gd name="T1" fmla="*/ 0 h 23"/>
                <a:gd name="T2" fmla="*/ 10 w 21"/>
                <a:gd name="T3" fmla="*/ 13 h 23"/>
                <a:gd name="T4" fmla="*/ 0 w 21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3">
                  <a:moveTo>
                    <a:pt x="0" y="0"/>
                  </a:moveTo>
                  <a:cubicBezTo>
                    <a:pt x="10" y="13"/>
                    <a:pt x="10" y="13"/>
                    <a:pt x="10" y="13"/>
                  </a:cubicBezTo>
                  <a:cubicBezTo>
                    <a:pt x="21" y="23"/>
                    <a:pt x="11" y="12"/>
                    <a:pt x="0" y="0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163">
              <a:extLst>
                <a:ext uri="{FF2B5EF4-FFF2-40B4-BE49-F238E27FC236}">
                  <a16:creationId xmlns:a16="http://schemas.microsoft.com/office/drawing/2014/main" id="{A6BF1DB1-4AA5-41DC-AEF3-84E2B3CFE68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55476" y="4865687"/>
              <a:ext cx="34925" cy="36513"/>
            </a:xfrm>
            <a:custGeom>
              <a:avLst/>
              <a:gdLst>
                <a:gd name="T0" fmla="*/ 3 w 24"/>
                <a:gd name="T1" fmla="*/ 6 h 25"/>
                <a:gd name="T2" fmla="*/ 11 w 24"/>
                <a:gd name="T3" fmla="*/ 17 h 25"/>
                <a:gd name="T4" fmla="*/ 13 w 24"/>
                <a:gd name="T5" fmla="*/ 20 h 25"/>
                <a:gd name="T6" fmla="*/ 20 w 24"/>
                <a:gd name="T7" fmla="*/ 25 h 25"/>
                <a:gd name="T8" fmla="*/ 23 w 24"/>
                <a:gd name="T9" fmla="*/ 23 h 25"/>
                <a:gd name="T10" fmla="*/ 19 w 24"/>
                <a:gd name="T11" fmla="*/ 16 h 25"/>
                <a:gd name="T12" fmla="*/ 8 w 24"/>
                <a:gd name="T13" fmla="*/ 3 h 25"/>
                <a:gd name="T14" fmla="*/ 3 w 24"/>
                <a:gd name="T15" fmla="*/ 6 h 25"/>
                <a:gd name="T16" fmla="*/ 12 w 24"/>
                <a:gd name="T17" fmla="*/ 17 h 25"/>
                <a:gd name="T18" fmla="*/ 16 w 24"/>
                <a:gd name="T19" fmla="*/ 21 h 25"/>
                <a:gd name="T20" fmla="*/ 17 w 24"/>
                <a:gd name="T21" fmla="*/ 23 h 25"/>
                <a:gd name="T22" fmla="*/ 17 w 24"/>
                <a:gd name="T23" fmla="*/ 23 h 25"/>
                <a:gd name="T24" fmla="*/ 17 w 24"/>
                <a:gd name="T25" fmla="*/ 20 h 25"/>
                <a:gd name="T26" fmla="*/ 17 w 24"/>
                <a:gd name="T27" fmla="*/ 20 h 25"/>
                <a:gd name="T28" fmla="*/ 20 w 24"/>
                <a:gd name="T29" fmla="*/ 19 h 25"/>
                <a:gd name="T30" fmla="*/ 21 w 24"/>
                <a:gd name="T31" fmla="*/ 19 h 25"/>
                <a:gd name="T32" fmla="*/ 20 w 24"/>
                <a:gd name="T33" fmla="*/ 18 h 25"/>
                <a:gd name="T34" fmla="*/ 18 w 24"/>
                <a:gd name="T35" fmla="*/ 16 h 25"/>
                <a:gd name="T36" fmla="*/ 15 w 24"/>
                <a:gd name="T37" fmla="*/ 12 h 25"/>
                <a:gd name="T38" fmla="*/ 8 w 24"/>
                <a:gd name="T39" fmla="*/ 3 h 25"/>
                <a:gd name="T40" fmla="*/ 3 w 24"/>
                <a:gd name="T41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25">
                  <a:moveTo>
                    <a:pt x="3" y="6"/>
                  </a:moveTo>
                  <a:cubicBezTo>
                    <a:pt x="5" y="10"/>
                    <a:pt x="8" y="13"/>
                    <a:pt x="11" y="17"/>
                  </a:cubicBezTo>
                  <a:cubicBezTo>
                    <a:pt x="11" y="18"/>
                    <a:pt x="12" y="19"/>
                    <a:pt x="13" y="20"/>
                  </a:cubicBezTo>
                  <a:cubicBezTo>
                    <a:pt x="15" y="22"/>
                    <a:pt x="18" y="25"/>
                    <a:pt x="20" y="25"/>
                  </a:cubicBezTo>
                  <a:cubicBezTo>
                    <a:pt x="21" y="25"/>
                    <a:pt x="22" y="24"/>
                    <a:pt x="23" y="23"/>
                  </a:cubicBezTo>
                  <a:cubicBezTo>
                    <a:pt x="24" y="20"/>
                    <a:pt x="21" y="18"/>
                    <a:pt x="19" y="16"/>
                  </a:cubicBezTo>
                  <a:cubicBezTo>
                    <a:pt x="16" y="11"/>
                    <a:pt x="12" y="7"/>
                    <a:pt x="8" y="3"/>
                  </a:cubicBezTo>
                  <a:cubicBezTo>
                    <a:pt x="5" y="0"/>
                    <a:pt x="0" y="3"/>
                    <a:pt x="3" y="6"/>
                  </a:cubicBezTo>
                  <a:cubicBezTo>
                    <a:pt x="6" y="10"/>
                    <a:pt x="9" y="14"/>
                    <a:pt x="12" y="17"/>
                  </a:cubicBezTo>
                  <a:cubicBezTo>
                    <a:pt x="14" y="19"/>
                    <a:pt x="15" y="20"/>
                    <a:pt x="16" y="21"/>
                  </a:cubicBezTo>
                  <a:cubicBezTo>
                    <a:pt x="16" y="22"/>
                    <a:pt x="16" y="22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1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9" y="19"/>
                    <a:pt x="20" y="19"/>
                  </a:cubicBezTo>
                  <a:cubicBezTo>
                    <a:pt x="20" y="19"/>
                    <a:pt x="22" y="19"/>
                    <a:pt x="21" y="19"/>
                  </a:cubicBezTo>
                  <a:cubicBezTo>
                    <a:pt x="21" y="19"/>
                    <a:pt x="20" y="18"/>
                    <a:pt x="20" y="18"/>
                  </a:cubicBezTo>
                  <a:cubicBezTo>
                    <a:pt x="19" y="17"/>
                    <a:pt x="18" y="17"/>
                    <a:pt x="18" y="16"/>
                  </a:cubicBezTo>
                  <a:cubicBezTo>
                    <a:pt x="17" y="15"/>
                    <a:pt x="16" y="13"/>
                    <a:pt x="15" y="12"/>
                  </a:cubicBezTo>
                  <a:cubicBezTo>
                    <a:pt x="12" y="9"/>
                    <a:pt x="10" y="6"/>
                    <a:pt x="8" y="3"/>
                  </a:cubicBezTo>
                  <a:cubicBezTo>
                    <a:pt x="6" y="0"/>
                    <a:pt x="1" y="3"/>
                    <a:pt x="3" y="6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164">
              <a:extLst>
                <a:ext uri="{FF2B5EF4-FFF2-40B4-BE49-F238E27FC236}">
                  <a16:creationId xmlns:a16="http://schemas.microsoft.com/office/drawing/2014/main" id="{F6F6E7B5-B951-4D54-84EC-E12C9580B52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84038" y="4667250"/>
              <a:ext cx="73025" cy="66675"/>
            </a:xfrm>
            <a:custGeom>
              <a:avLst/>
              <a:gdLst>
                <a:gd name="T0" fmla="*/ 48 w 50"/>
                <a:gd name="T1" fmla="*/ 0 h 46"/>
                <a:gd name="T2" fmla="*/ 0 w 50"/>
                <a:gd name="T3" fmla="*/ 45 h 46"/>
                <a:gd name="T4" fmla="*/ 0 w 50"/>
                <a:gd name="T5" fmla="*/ 46 h 46"/>
                <a:gd name="T6" fmla="*/ 50 w 50"/>
                <a:gd name="T7" fmla="*/ 1 h 46"/>
                <a:gd name="T8" fmla="*/ 48 w 50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6">
                  <a:moveTo>
                    <a:pt x="48" y="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17" y="31"/>
                    <a:pt x="35" y="17"/>
                    <a:pt x="50" y="1"/>
                  </a:cubicBezTo>
                  <a:cubicBezTo>
                    <a:pt x="50" y="1"/>
                    <a:pt x="49" y="0"/>
                    <a:pt x="48" y="0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165">
              <a:extLst>
                <a:ext uri="{FF2B5EF4-FFF2-40B4-BE49-F238E27FC236}">
                  <a16:creationId xmlns:a16="http://schemas.microsoft.com/office/drawing/2014/main" id="{CDBE3FEC-88E6-43A7-9A08-FC7D60691EF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79276" y="4660900"/>
              <a:ext cx="84138" cy="79375"/>
            </a:xfrm>
            <a:custGeom>
              <a:avLst/>
              <a:gdLst>
                <a:gd name="T0" fmla="*/ 49 w 58"/>
                <a:gd name="T1" fmla="*/ 3 h 55"/>
                <a:gd name="T2" fmla="*/ 22 w 58"/>
                <a:gd name="T3" fmla="*/ 29 h 55"/>
                <a:gd name="T4" fmla="*/ 6 w 58"/>
                <a:gd name="T5" fmla="*/ 44 h 55"/>
                <a:gd name="T6" fmla="*/ 0 w 58"/>
                <a:gd name="T7" fmla="*/ 51 h 55"/>
                <a:gd name="T8" fmla="*/ 5 w 58"/>
                <a:gd name="T9" fmla="*/ 54 h 55"/>
                <a:gd name="T10" fmla="*/ 56 w 58"/>
                <a:gd name="T11" fmla="*/ 8 h 55"/>
                <a:gd name="T12" fmla="*/ 54 w 58"/>
                <a:gd name="T13" fmla="*/ 3 h 55"/>
                <a:gd name="T14" fmla="*/ 52 w 58"/>
                <a:gd name="T15" fmla="*/ 2 h 55"/>
                <a:gd name="T16" fmla="*/ 51 w 58"/>
                <a:gd name="T17" fmla="*/ 8 h 55"/>
                <a:gd name="T18" fmla="*/ 53 w 58"/>
                <a:gd name="T19" fmla="*/ 9 h 55"/>
                <a:gd name="T20" fmla="*/ 51 w 58"/>
                <a:gd name="T21" fmla="*/ 4 h 55"/>
                <a:gd name="T22" fmla="*/ 1 w 58"/>
                <a:gd name="T23" fmla="*/ 49 h 55"/>
                <a:gd name="T24" fmla="*/ 6 w 58"/>
                <a:gd name="T25" fmla="*/ 51 h 55"/>
                <a:gd name="T26" fmla="*/ 8 w 58"/>
                <a:gd name="T27" fmla="*/ 51 h 55"/>
                <a:gd name="T28" fmla="*/ 13 w 58"/>
                <a:gd name="T29" fmla="*/ 46 h 55"/>
                <a:gd name="T30" fmla="*/ 30 w 58"/>
                <a:gd name="T31" fmla="*/ 30 h 55"/>
                <a:gd name="T32" fmla="*/ 54 w 58"/>
                <a:gd name="T33" fmla="*/ 7 h 55"/>
                <a:gd name="T34" fmla="*/ 49 w 58"/>
                <a:gd name="T35" fmla="*/ 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" h="55">
                  <a:moveTo>
                    <a:pt x="49" y="3"/>
                  </a:moveTo>
                  <a:cubicBezTo>
                    <a:pt x="40" y="12"/>
                    <a:pt x="31" y="20"/>
                    <a:pt x="22" y="29"/>
                  </a:cubicBezTo>
                  <a:cubicBezTo>
                    <a:pt x="17" y="34"/>
                    <a:pt x="11" y="39"/>
                    <a:pt x="6" y="44"/>
                  </a:cubicBezTo>
                  <a:cubicBezTo>
                    <a:pt x="4" y="46"/>
                    <a:pt x="0" y="48"/>
                    <a:pt x="0" y="51"/>
                  </a:cubicBezTo>
                  <a:cubicBezTo>
                    <a:pt x="0" y="54"/>
                    <a:pt x="3" y="55"/>
                    <a:pt x="5" y="54"/>
                  </a:cubicBezTo>
                  <a:cubicBezTo>
                    <a:pt x="22" y="39"/>
                    <a:pt x="40" y="24"/>
                    <a:pt x="56" y="8"/>
                  </a:cubicBezTo>
                  <a:cubicBezTo>
                    <a:pt x="58" y="6"/>
                    <a:pt x="56" y="3"/>
                    <a:pt x="54" y="3"/>
                  </a:cubicBezTo>
                  <a:cubicBezTo>
                    <a:pt x="53" y="3"/>
                    <a:pt x="53" y="2"/>
                    <a:pt x="52" y="2"/>
                  </a:cubicBezTo>
                  <a:cubicBezTo>
                    <a:pt x="48" y="1"/>
                    <a:pt x="47" y="7"/>
                    <a:pt x="51" y="8"/>
                  </a:cubicBezTo>
                  <a:cubicBezTo>
                    <a:pt x="51" y="8"/>
                    <a:pt x="52" y="9"/>
                    <a:pt x="53" y="9"/>
                  </a:cubicBezTo>
                  <a:cubicBezTo>
                    <a:pt x="52" y="7"/>
                    <a:pt x="52" y="5"/>
                    <a:pt x="51" y="4"/>
                  </a:cubicBezTo>
                  <a:cubicBezTo>
                    <a:pt x="35" y="20"/>
                    <a:pt x="18" y="34"/>
                    <a:pt x="1" y="49"/>
                  </a:cubicBezTo>
                  <a:cubicBezTo>
                    <a:pt x="3" y="49"/>
                    <a:pt x="5" y="50"/>
                    <a:pt x="6" y="51"/>
                  </a:cubicBezTo>
                  <a:cubicBezTo>
                    <a:pt x="6" y="53"/>
                    <a:pt x="6" y="52"/>
                    <a:pt x="8" y="51"/>
                  </a:cubicBezTo>
                  <a:cubicBezTo>
                    <a:pt x="9" y="49"/>
                    <a:pt x="11" y="47"/>
                    <a:pt x="13" y="46"/>
                  </a:cubicBezTo>
                  <a:cubicBezTo>
                    <a:pt x="18" y="41"/>
                    <a:pt x="24" y="35"/>
                    <a:pt x="30" y="30"/>
                  </a:cubicBezTo>
                  <a:cubicBezTo>
                    <a:pt x="38" y="22"/>
                    <a:pt x="46" y="15"/>
                    <a:pt x="54" y="7"/>
                  </a:cubicBezTo>
                  <a:cubicBezTo>
                    <a:pt x="57" y="4"/>
                    <a:pt x="52" y="0"/>
                    <a:pt x="49" y="3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166">
              <a:extLst>
                <a:ext uri="{FF2B5EF4-FFF2-40B4-BE49-F238E27FC236}">
                  <a16:creationId xmlns:a16="http://schemas.microsoft.com/office/drawing/2014/main" id="{C1B430B0-0E77-43EA-98F7-4E63154D5B1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63401" y="4795837"/>
              <a:ext cx="74613" cy="90488"/>
            </a:xfrm>
            <a:custGeom>
              <a:avLst/>
              <a:gdLst>
                <a:gd name="T0" fmla="*/ 0 w 51"/>
                <a:gd name="T1" fmla="*/ 61 h 62"/>
                <a:gd name="T2" fmla="*/ 0 w 51"/>
                <a:gd name="T3" fmla="*/ 62 h 62"/>
                <a:gd name="T4" fmla="*/ 51 w 51"/>
                <a:gd name="T5" fmla="*/ 0 h 62"/>
                <a:gd name="T6" fmla="*/ 0 w 51"/>
                <a:gd name="T7" fmla="*/ 6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62">
                  <a:moveTo>
                    <a:pt x="0" y="61"/>
                  </a:moveTo>
                  <a:cubicBezTo>
                    <a:pt x="0" y="61"/>
                    <a:pt x="0" y="61"/>
                    <a:pt x="0" y="62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35" y="19"/>
                    <a:pt x="14" y="42"/>
                    <a:pt x="0" y="61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167">
              <a:extLst>
                <a:ext uri="{FF2B5EF4-FFF2-40B4-BE49-F238E27FC236}">
                  <a16:creationId xmlns:a16="http://schemas.microsoft.com/office/drawing/2014/main" id="{0A8F2531-3223-43C0-B3D0-77984BEE218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55463" y="4787900"/>
              <a:ext cx="88900" cy="104775"/>
            </a:xfrm>
            <a:custGeom>
              <a:avLst/>
              <a:gdLst>
                <a:gd name="T0" fmla="*/ 2 w 61"/>
                <a:gd name="T1" fmla="*/ 65 h 71"/>
                <a:gd name="T2" fmla="*/ 2 w 61"/>
                <a:gd name="T3" fmla="*/ 66 h 71"/>
                <a:gd name="T4" fmla="*/ 7 w 61"/>
                <a:gd name="T5" fmla="*/ 69 h 71"/>
                <a:gd name="T6" fmla="*/ 59 w 61"/>
                <a:gd name="T7" fmla="*/ 7 h 71"/>
                <a:gd name="T8" fmla="*/ 54 w 61"/>
                <a:gd name="T9" fmla="*/ 3 h 71"/>
                <a:gd name="T10" fmla="*/ 3 w 61"/>
                <a:gd name="T11" fmla="*/ 64 h 71"/>
                <a:gd name="T12" fmla="*/ 7 w 61"/>
                <a:gd name="T13" fmla="*/ 68 h 71"/>
                <a:gd name="T14" fmla="*/ 59 w 61"/>
                <a:gd name="T15" fmla="*/ 7 h 71"/>
                <a:gd name="T16" fmla="*/ 54 w 61"/>
                <a:gd name="T17" fmla="*/ 3 h 71"/>
                <a:gd name="T18" fmla="*/ 2 w 61"/>
                <a:gd name="T19" fmla="*/ 65 h 71"/>
                <a:gd name="T20" fmla="*/ 8 w 61"/>
                <a:gd name="T21" fmla="*/ 67 h 71"/>
                <a:gd name="T22" fmla="*/ 8 w 61"/>
                <a:gd name="T23" fmla="*/ 66 h 71"/>
                <a:gd name="T24" fmla="*/ 2 w 61"/>
                <a:gd name="T25" fmla="*/ 6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71">
                  <a:moveTo>
                    <a:pt x="2" y="65"/>
                  </a:moveTo>
                  <a:cubicBezTo>
                    <a:pt x="2" y="65"/>
                    <a:pt x="2" y="66"/>
                    <a:pt x="2" y="66"/>
                  </a:cubicBezTo>
                  <a:cubicBezTo>
                    <a:pt x="1" y="69"/>
                    <a:pt x="5" y="71"/>
                    <a:pt x="7" y="69"/>
                  </a:cubicBezTo>
                  <a:cubicBezTo>
                    <a:pt x="24" y="48"/>
                    <a:pt x="42" y="28"/>
                    <a:pt x="59" y="7"/>
                  </a:cubicBezTo>
                  <a:cubicBezTo>
                    <a:pt x="61" y="4"/>
                    <a:pt x="57" y="0"/>
                    <a:pt x="54" y="3"/>
                  </a:cubicBezTo>
                  <a:cubicBezTo>
                    <a:pt x="37" y="23"/>
                    <a:pt x="19" y="43"/>
                    <a:pt x="3" y="64"/>
                  </a:cubicBezTo>
                  <a:cubicBezTo>
                    <a:pt x="0" y="67"/>
                    <a:pt x="5" y="71"/>
                    <a:pt x="7" y="68"/>
                  </a:cubicBezTo>
                  <a:cubicBezTo>
                    <a:pt x="23" y="47"/>
                    <a:pt x="41" y="27"/>
                    <a:pt x="59" y="7"/>
                  </a:cubicBezTo>
                  <a:cubicBezTo>
                    <a:pt x="57" y="6"/>
                    <a:pt x="56" y="5"/>
                    <a:pt x="54" y="3"/>
                  </a:cubicBezTo>
                  <a:cubicBezTo>
                    <a:pt x="37" y="24"/>
                    <a:pt x="20" y="44"/>
                    <a:pt x="2" y="65"/>
                  </a:cubicBezTo>
                  <a:cubicBezTo>
                    <a:pt x="4" y="66"/>
                    <a:pt x="6" y="66"/>
                    <a:pt x="8" y="67"/>
                  </a:cubicBezTo>
                  <a:cubicBezTo>
                    <a:pt x="8" y="67"/>
                    <a:pt x="8" y="67"/>
                    <a:pt x="8" y="66"/>
                  </a:cubicBezTo>
                  <a:cubicBezTo>
                    <a:pt x="9" y="62"/>
                    <a:pt x="2" y="61"/>
                    <a:pt x="2" y="65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168">
              <a:extLst>
                <a:ext uri="{FF2B5EF4-FFF2-40B4-BE49-F238E27FC236}">
                  <a16:creationId xmlns:a16="http://schemas.microsoft.com/office/drawing/2014/main" id="{0F227CA0-FE9F-485D-8657-82D4357A49B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8013" y="4751387"/>
              <a:ext cx="38100" cy="44450"/>
            </a:xfrm>
            <a:custGeom>
              <a:avLst/>
              <a:gdLst>
                <a:gd name="T0" fmla="*/ 0 w 26"/>
                <a:gd name="T1" fmla="*/ 30 h 30"/>
                <a:gd name="T2" fmla="*/ 26 w 26"/>
                <a:gd name="T3" fmla="*/ 0 h 30"/>
                <a:gd name="T4" fmla="*/ 0 w 26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0">
                  <a:moveTo>
                    <a:pt x="0" y="30"/>
                  </a:moveTo>
                  <a:cubicBezTo>
                    <a:pt x="11" y="18"/>
                    <a:pt x="21" y="7"/>
                    <a:pt x="26" y="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169">
              <a:extLst>
                <a:ext uri="{FF2B5EF4-FFF2-40B4-BE49-F238E27FC236}">
                  <a16:creationId xmlns:a16="http://schemas.microsoft.com/office/drawing/2014/main" id="{CA63287F-BD05-4DCA-A24F-896C02BE0ED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0076" y="4745037"/>
              <a:ext cx="50800" cy="58738"/>
            </a:xfrm>
            <a:custGeom>
              <a:avLst/>
              <a:gdLst>
                <a:gd name="T0" fmla="*/ 8 w 35"/>
                <a:gd name="T1" fmla="*/ 37 h 40"/>
                <a:gd name="T2" fmla="*/ 33 w 35"/>
                <a:gd name="T3" fmla="*/ 7 h 40"/>
                <a:gd name="T4" fmla="*/ 28 w 35"/>
                <a:gd name="T5" fmla="*/ 3 h 40"/>
                <a:gd name="T6" fmla="*/ 3 w 35"/>
                <a:gd name="T7" fmla="*/ 33 h 40"/>
                <a:gd name="T8" fmla="*/ 8 w 35"/>
                <a:gd name="T9" fmla="*/ 37 h 40"/>
                <a:gd name="T10" fmla="*/ 33 w 35"/>
                <a:gd name="T11" fmla="*/ 7 h 40"/>
                <a:gd name="T12" fmla="*/ 28 w 35"/>
                <a:gd name="T13" fmla="*/ 3 h 40"/>
                <a:gd name="T14" fmla="*/ 3 w 35"/>
                <a:gd name="T15" fmla="*/ 33 h 40"/>
                <a:gd name="T16" fmla="*/ 8 w 35"/>
                <a:gd name="T17" fmla="*/ 3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40">
                  <a:moveTo>
                    <a:pt x="8" y="37"/>
                  </a:moveTo>
                  <a:cubicBezTo>
                    <a:pt x="16" y="27"/>
                    <a:pt x="25" y="18"/>
                    <a:pt x="33" y="7"/>
                  </a:cubicBezTo>
                  <a:cubicBezTo>
                    <a:pt x="35" y="4"/>
                    <a:pt x="31" y="0"/>
                    <a:pt x="28" y="3"/>
                  </a:cubicBezTo>
                  <a:cubicBezTo>
                    <a:pt x="20" y="13"/>
                    <a:pt x="11" y="23"/>
                    <a:pt x="3" y="33"/>
                  </a:cubicBezTo>
                  <a:cubicBezTo>
                    <a:pt x="0" y="36"/>
                    <a:pt x="5" y="40"/>
                    <a:pt x="8" y="37"/>
                  </a:cubicBezTo>
                  <a:cubicBezTo>
                    <a:pt x="16" y="27"/>
                    <a:pt x="25" y="17"/>
                    <a:pt x="33" y="7"/>
                  </a:cubicBezTo>
                  <a:cubicBezTo>
                    <a:pt x="31" y="6"/>
                    <a:pt x="30" y="5"/>
                    <a:pt x="28" y="3"/>
                  </a:cubicBezTo>
                  <a:cubicBezTo>
                    <a:pt x="21" y="14"/>
                    <a:pt x="12" y="23"/>
                    <a:pt x="3" y="33"/>
                  </a:cubicBezTo>
                  <a:cubicBezTo>
                    <a:pt x="0" y="36"/>
                    <a:pt x="5" y="40"/>
                    <a:pt x="8" y="37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170">
              <a:extLst>
                <a:ext uri="{FF2B5EF4-FFF2-40B4-BE49-F238E27FC236}">
                  <a16:creationId xmlns:a16="http://schemas.microsoft.com/office/drawing/2014/main" id="{32B64DEA-2A73-4C60-937C-75B3641FA8E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58638" y="4924425"/>
              <a:ext cx="112713" cy="180975"/>
            </a:xfrm>
            <a:custGeom>
              <a:avLst/>
              <a:gdLst>
                <a:gd name="T0" fmla="*/ 0 w 77"/>
                <a:gd name="T1" fmla="*/ 0 h 124"/>
                <a:gd name="T2" fmla="*/ 0 w 77"/>
                <a:gd name="T3" fmla="*/ 0 h 124"/>
                <a:gd name="T4" fmla="*/ 77 w 77"/>
                <a:gd name="T5" fmla="*/ 124 h 124"/>
                <a:gd name="T6" fmla="*/ 0 w 77"/>
                <a:gd name="T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1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5" y="42"/>
                    <a:pt x="54" y="89"/>
                    <a:pt x="77" y="1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171">
              <a:extLst>
                <a:ext uri="{FF2B5EF4-FFF2-40B4-BE49-F238E27FC236}">
                  <a16:creationId xmlns:a16="http://schemas.microsoft.com/office/drawing/2014/main" id="{6FBC7C2A-D58F-4797-82EE-5795E954C87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52288" y="4914900"/>
              <a:ext cx="125413" cy="196850"/>
            </a:xfrm>
            <a:custGeom>
              <a:avLst/>
              <a:gdLst>
                <a:gd name="T0" fmla="*/ 2 w 87"/>
                <a:gd name="T1" fmla="*/ 5 h 135"/>
                <a:gd name="T2" fmla="*/ 9 w 87"/>
                <a:gd name="T3" fmla="*/ 20 h 135"/>
                <a:gd name="T4" fmla="*/ 32 w 87"/>
                <a:gd name="T5" fmla="*/ 57 h 135"/>
                <a:gd name="T6" fmla="*/ 79 w 87"/>
                <a:gd name="T7" fmla="*/ 132 h 135"/>
                <a:gd name="T8" fmla="*/ 84 w 87"/>
                <a:gd name="T9" fmla="*/ 128 h 135"/>
                <a:gd name="T10" fmla="*/ 7 w 87"/>
                <a:gd name="T11" fmla="*/ 4 h 135"/>
                <a:gd name="T12" fmla="*/ 2 w 87"/>
                <a:gd name="T13" fmla="*/ 7 h 135"/>
                <a:gd name="T14" fmla="*/ 79 w 87"/>
                <a:gd name="T15" fmla="*/ 132 h 135"/>
                <a:gd name="T16" fmla="*/ 84 w 87"/>
                <a:gd name="T17" fmla="*/ 128 h 135"/>
                <a:gd name="T18" fmla="*/ 49 w 87"/>
                <a:gd name="T19" fmla="*/ 72 h 135"/>
                <a:gd name="T20" fmla="*/ 30 w 87"/>
                <a:gd name="T21" fmla="*/ 41 h 135"/>
                <a:gd name="T22" fmla="*/ 18 w 87"/>
                <a:gd name="T23" fmla="*/ 23 h 135"/>
                <a:gd name="T24" fmla="*/ 8 w 87"/>
                <a:gd name="T25" fmla="*/ 6 h 135"/>
                <a:gd name="T26" fmla="*/ 2 w 87"/>
                <a:gd name="T27" fmla="*/ 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7" h="135">
                  <a:moveTo>
                    <a:pt x="2" y="5"/>
                  </a:moveTo>
                  <a:cubicBezTo>
                    <a:pt x="1" y="10"/>
                    <a:pt x="7" y="16"/>
                    <a:pt x="9" y="20"/>
                  </a:cubicBezTo>
                  <a:cubicBezTo>
                    <a:pt x="17" y="32"/>
                    <a:pt x="25" y="45"/>
                    <a:pt x="32" y="57"/>
                  </a:cubicBezTo>
                  <a:cubicBezTo>
                    <a:pt x="48" y="82"/>
                    <a:pt x="63" y="107"/>
                    <a:pt x="79" y="132"/>
                  </a:cubicBezTo>
                  <a:cubicBezTo>
                    <a:pt x="82" y="135"/>
                    <a:pt x="87" y="132"/>
                    <a:pt x="84" y="128"/>
                  </a:cubicBezTo>
                  <a:cubicBezTo>
                    <a:pt x="59" y="87"/>
                    <a:pt x="33" y="45"/>
                    <a:pt x="7" y="4"/>
                  </a:cubicBezTo>
                  <a:cubicBezTo>
                    <a:pt x="5" y="0"/>
                    <a:pt x="0" y="4"/>
                    <a:pt x="2" y="7"/>
                  </a:cubicBezTo>
                  <a:cubicBezTo>
                    <a:pt x="28" y="49"/>
                    <a:pt x="54" y="90"/>
                    <a:pt x="79" y="132"/>
                  </a:cubicBezTo>
                  <a:cubicBezTo>
                    <a:pt x="81" y="131"/>
                    <a:pt x="83" y="130"/>
                    <a:pt x="84" y="128"/>
                  </a:cubicBezTo>
                  <a:cubicBezTo>
                    <a:pt x="72" y="110"/>
                    <a:pt x="60" y="91"/>
                    <a:pt x="49" y="72"/>
                  </a:cubicBezTo>
                  <a:cubicBezTo>
                    <a:pt x="42" y="62"/>
                    <a:pt x="36" y="51"/>
                    <a:pt x="30" y="41"/>
                  </a:cubicBezTo>
                  <a:cubicBezTo>
                    <a:pt x="26" y="35"/>
                    <a:pt x="22" y="29"/>
                    <a:pt x="18" y="23"/>
                  </a:cubicBezTo>
                  <a:cubicBezTo>
                    <a:pt x="17" y="20"/>
                    <a:pt x="7" y="8"/>
                    <a:pt x="8" y="6"/>
                  </a:cubicBezTo>
                  <a:cubicBezTo>
                    <a:pt x="8" y="2"/>
                    <a:pt x="2" y="1"/>
                    <a:pt x="2" y="5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172">
              <a:extLst>
                <a:ext uri="{FF2B5EF4-FFF2-40B4-BE49-F238E27FC236}">
                  <a16:creationId xmlns:a16="http://schemas.microsoft.com/office/drawing/2014/main" id="{ABE746A4-C540-4B45-9F28-8CF49C25220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15776" y="4870450"/>
              <a:ext cx="169863" cy="200025"/>
            </a:xfrm>
            <a:custGeom>
              <a:avLst/>
              <a:gdLst>
                <a:gd name="T0" fmla="*/ 0 w 117"/>
                <a:gd name="T1" fmla="*/ 137 h 137"/>
                <a:gd name="T2" fmla="*/ 117 w 117"/>
                <a:gd name="T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7" h="137">
                  <a:moveTo>
                    <a:pt x="0" y="137"/>
                  </a:moveTo>
                  <a:cubicBezTo>
                    <a:pt x="34" y="94"/>
                    <a:pt x="90" y="29"/>
                    <a:pt x="117" y="0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173">
              <a:extLst>
                <a:ext uri="{FF2B5EF4-FFF2-40B4-BE49-F238E27FC236}">
                  <a16:creationId xmlns:a16="http://schemas.microsoft.com/office/drawing/2014/main" id="{B682CCE5-D8E5-4C91-855A-AADE9F46031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12601" y="4864100"/>
              <a:ext cx="179388" cy="207963"/>
            </a:xfrm>
            <a:custGeom>
              <a:avLst/>
              <a:gdLst>
                <a:gd name="T0" fmla="*/ 3 w 123"/>
                <a:gd name="T1" fmla="*/ 142 h 143"/>
                <a:gd name="T2" fmla="*/ 64 w 123"/>
                <a:gd name="T3" fmla="*/ 71 h 143"/>
                <a:gd name="T4" fmla="*/ 122 w 123"/>
                <a:gd name="T5" fmla="*/ 6 h 143"/>
                <a:gd name="T6" fmla="*/ 117 w 123"/>
                <a:gd name="T7" fmla="*/ 2 h 143"/>
                <a:gd name="T8" fmla="*/ 63 w 123"/>
                <a:gd name="T9" fmla="*/ 63 h 143"/>
                <a:gd name="T10" fmla="*/ 1 w 123"/>
                <a:gd name="T11" fmla="*/ 139 h 143"/>
                <a:gd name="T12" fmla="*/ 3 w 123"/>
                <a:gd name="T13" fmla="*/ 14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143">
                  <a:moveTo>
                    <a:pt x="3" y="142"/>
                  </a:moveTo>
                  <a:cubicBezTo>
                    <a:pt x="23" y="118"/>
                    <a:pt x="43" y="95"/>
                    <a:pt x="64" y="71"/>
                  </a:cubicBezTo>
                  <a:cubicBezTo>
                    <a:pt x="82" y="50"/>
                    <a:pt x="107" y="30"/>
                    <a:pt x="122" y="6"/>
                  </a:cubicBezTo>
                  <a:cubicBezTo>
                    <a:pt x="123" y="3"/>
                    <a:pt x="120" y="0"/>
                    <a:pt x="117" y="2"/>
                  </a:cubicBezTo>
                  <a:cubicBezTo>
                    <a:pt x="96" y="17"/>
                    <a:pt x="79" y="43"/>
                    <a:pt x="63" y="63"/>
                  </a:cubicBezTo>
                  <a:cubicBezTo>
                    <a:pt x="41" y="88"/>
                    <a:pt x="20" y="113"/>
                    <a:pt x="1" y="139"/>
                  </a:cubicBezTo>
                  <a:cubicBezTo>
                    <a:pt x="0" y="141"/>
                    <a:pt x="2" y="143"/>
                    <a:pt x="3" y="14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174">
              <a:extLst>
                <a:ext uri="{FF2B5EF4-FFF2-40B4-BE49-F238E27FC236}">
                  <a16:creationId xmlns:a16="http://schemas.microsoft.com/office/drawing/2014/main" id="{A68F6B05-4F8C-4705-97CA-F53B89842AA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63401" y="4884737"/>
              <a:ext cx="223838" cy="19050"/>
            </a:xfrm>
            <a:custGeom>
              <a:avLst/>
              <a:gdLst>
                <a:gd name="T0" fmla="*/ 0 w 154"/>
                <a:gd name="T1" fmla="*/ 0 h 13"/>
                <a:gd name="T2" fmla="*/ 0 w 154"/>
                <a:gd name="T3" fmla="*/ 0 h 13"/>
                <a:gd name="T4" fmla="*/ 154 w 154"/>
                <a:gd name="T5" fmla="*/ 13 h 13"/>
                <a:gd name="T6" fmla="*/ 0 w 154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0" y="5"/>
                    <a:pt x="111" y="13"/>
                    <a:pt x="154" y="1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175">
              <a:extLst>
                <a:ext uri="{FF2B5EF4-FFF2-40B4-BE49-F238E27FC236}">
                  <a16:creationId xmlns:a16="http://schemas.microsoft.com/office/drawing/2014/main" id="{4A77C44F-37FC-42D1-A243-8053F5C3717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55463" y="4876800"/>
              <a:ext cx="238125" cy="31750"/>
            </a:xfrm>
            <a:custGeom>
              <a:avLst/>
              <a:gdLst>
                <a:gd name="T0" fmla="*/ 2 w 163"/>
                <a:gd name="T1" fmla="*/ 5 h 22"/>
                <a:gd name="T2" fmla="*/ 2 w 163"/>
                <a:gd name="T3" fmla="*/ 5 h 22"/>
                <a:gd name="T4" fmla="*/ 4 w 163"/>
                <a:gd name="T5" fmla="*/ 9 h 22"/>
                <a:gd name="T6" fmla="*/ 160 w 163"/>
                <a:gd name="T7" fmla="*/ 22 h 22"/>
                <a:gd name="T8" fmla="*/ 160 w 163"/>
                <a:gd name="T9" fmla="*/ 16 h 22"/>
                <a:gd name="T10" fmla="*/ 6 w 163"/>
                <a:gd name="T11" fmla="*/ 3 h 22"/>
                <a:gd name="T12" fmla="*/ 4 w 163"/>
                <a:gd name="T13" fmla="*/ 9 h 22"/>
                <a:gd name="T14" fmla="*/ 159 w 163"/>
                <a:gd name="T15" fmla="*/ 22 h 22"/>
                <a:gd name="T16" fmla="*/ 159 w 163"/>
                <a:gd name="T17" fmla="*/ 16 h 22"/>
                <a:gd name="T18" fmla="*/ 82 w 163"/>
                <a:gd name="T19" fmla="*/ 11 h 22"/>
                <a:gd name="T20" fmla="*/ 8 w 163"/>
                <a:gd name="T21" fmla="*/ 6 h 22"/>
                <a:gd name="T22" fmla="*/ 2 w 163"/>
                <a:gd name="T23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3" h="22">
                  <a:moveTo>
                    <a:pt x="2" y="5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2" y="7"/>
                    <a:pt x="3" y="9"/>
                    <a:pt x="4" y="9"/>
                  </a:cubicBezTo>
                  <a:cubicBezTo>
                    <a:pt x="56" y="15"/>
                    <a:pt x="108" y="22"/>
                    <a:pt x="160" y="22"/>
                  </a:cubicBezTo>
                  <a:cubicBezTo>
                    <a:pt x="163" y="22"/>
                    <a:pt x="163" y="17"/>
                    <a:pt x="160" y="16"/>
                  </a:cubicBezTo>
                  <a:cubicBezTo>
                    <a:pt x="108" y="12"/>
                    <a:pt x="57" y="7"/>
                    <a:pt x="6" y="3"/>
                  </a:cubicBezTo>
                  <a:cubicBezTo>
                    <a:pt x="2" y="2"/>
                    <a:pt x="0" y="8"/>
                    <a:pt x="4" y="9"/>
                  </a:cubicBezTo>
                  <a:cubicBezTo>
                    <a:pt x="56" y="13"/>
                    <a:pt x="107" y="18"/>
                    <a:pt x="159" y="22"/>
                  </a:cubicBezTo>
                  <a:cubicBezTo>
                    <a:pt x="159" y="20"/>
                    <a:pt x="159" y="18"/>
                    <a:pt x="159" y="16"/>
                  </a:cubicBezTo>
                  <a:cubicBezTo>
                    <a:pt x="133" y="16"/>
                    <a:pt x="107" y="14"/>
                    <a:pt x="82" y="11"/>
                  </a:cubicBezTo>
                  <a:cubicBezTo>
                    <a:pt x="74" y="10"/>
                    <a:pt x="9" y="0"/>
                    <a:pt x="8" y="6"/>
                  </a:cubicBezTo>
                  <a:cubicBezTo>
                    <a:pt x="9" y="2"/>
                    <a:pt x="3" y="1"/>
                    <a:pt x="2" y="5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176">
              <a:extLst>
                <a:ext uri="{FF2B5EF4-FFF2-40B4-BE49-F238E27FC236}">
                  <a16:creationId xmlns:a16="http://schemas.microsoft.com/office/drawing/2014/main" id="{D39A136A-FFCA-4698-BDC8-1F572158831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1663" y="4608512"/>
              <a:ext cx="3175" cy="19050"/>
            </a:xfrm>
            <a:custGeom>
              <a:avLst/>
              <a:gdLst>
                <a:gd name="T0" fmla="*/ 2 w 2"/>
                <a:gd name="T1" fmla="*/ 0 h 13"/>
                <a:gd name="T2" fmla="*/ 0 w 2"/>
                <a:gd name="T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13">
                  <a:moveTo>
                    <a:pt x="2" y="0"/>
                  </a:moveTo>
                  <a:cubicBezTo>
                    <a:pt x="2" y="4"/>
                    <a:pt x="1" y="11"/>
                    <a:pt x="0" y="13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177">
              <a:extLst>
                <a:ext uri="{FF2B5EF4-FFF2-40B4-BE49-F238E27FC236}">
                  <a16:creationId xmlns:a16="http://schemas.microsoft.com/office/drawing/2014/main" id="{6B27C30B-907F-41C5-961D-A06199871D4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0076" y="4608512"/>
              <a:ext cx="6350" cy="20638"/>
            </a:xfrm>
            <a:custGeom>
              <a:avLst/>
              <a:gdLst>
                <a:gd name="T0" fmla="*/ 3 w 4"/>
                <a:gd name="T1" fmla="*/ 1 h 15"/>
                <a:gd name="T2" fmla="*/ 2 w 4"/>
                <a:gd name="T3" fmla="*/ 8 h 15"/>
                <a:gd name="T4" fmla="*/ 1 w 4"/>
                <a:gd name="T5" fmla="*/ 14 h 15"/>
                <a:gd name="T6" fmla="*/ 2 w 4"/>
                <a:gd name="T7" fmla="*/ 15 h 15"/>
                <a:gd name="T8" fmla="*/ 3 w 4"/>
                <a:gd name="T9" fmla="*/ 10 h 15"/>
                <a:gd name="T10" fmla="*/ 4 w 4"/>
                <a:gd name="T11" fmla="*/ 1 h 15"/>
                <a:gd name="T12" fmla="*/ 3 w 4"/>
                <a:gd name="T13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5">
                  <a:moveTo>
                    <a:pt x="3" y="1"/>
                  </a:moveTo>
                  <a:cubicBezTo>
                    <a:pt x="3" y="3"/>
                    <a:pt x="2" y="5"/>
                    <a:pt x="2" y="8"/>
                  </a:cubicBezTo>
                  <a:cubicBezTo>
                    <a:pt x="1" y="10"/>
                    <a:pt x="0" y="12"/>
                    <a:pt x="1" y="14"/>
                  </a:cubicBezTo>
                  <a:cubicBezTo>
                    <a:pt x="1" y="15"/>
                    <a:pt x="2" y="15"/>
                    <a:pt x="2" y="15"/>
                  </a:cubicBezTo>
                  <a:cubicBezTo>
                    <a:pt x="3" y="14"/>
                    <a:pt x="3" y="11"/>
                    <a:pt x="3" y="10"/>
                  </a:cubicBezTo>
                  <a:cubicBezTo>
                    <a:pt x="4" y="7"/>
                    <a:pt x="4" y="4"/>
                    <a:pt x="4" y="1"/>
                  </a:cubicBezTo>
                  <a:cubicBezTo>
                    <a:pt x="4" y="0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178">
              <a:extLst>
                <a:ext uri="{FF2B5EF4-FFF2-40B4-BE49-F238E27FC236}">
                  <a16:creationId xmlns:a16="http://schemas.microsoft.com/office/drawing/2014/main" id="{434BEC38-880E-4CAF-AC2E-20B24DF117F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95151" y="4670425"/>
              <a:ext cx="7938" cy="0"/>
            </a:xfrm>
            <a:custGeom>
              <a:avLst/>
              <a:gdLst>
                <a:gd name="T0" fmla="*/ 5 w 5"/>
                <a:gd name="T1" fmla="*/ 0 w 5"/>
                <a:gd name="T2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cubicBezTo>
                    <a:pt x="4" y="0"/>
                    <a:pt x="2" y="0"/>
                    <a:pt x="0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179">
              <a:extLst>
                <a:ext uri="{FF2B5EF4-FFF2-40B4-BE49-F238E27FC236}">
                  <a16:creationId xmlns:a16="http://schemas.microsoft.com/office/drawing/2014/main" id="{CBBE89CA-AD51-4F7E-BD70-D26A7032D73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88801" y="4664075"/>
              <a:ext cx="19050" cy="11113"/>
            </a:xfrm>
            <a:custGeom>
              <a:avLst/>
              <a:gdLst>
                <a:gd name="T0" fmla="*/ 9 w 13"/>
                <a:gd name="T1" fmla="*/ 1 h 7"/>
                <a:gd name="T2" fmla="*/ 4 w 13"/>
                <a:gd name="T3" fmla="*/ 0 h 7"/>
                <a:gd name="T4" fmla="*/ 4 w 13"/>
                <a:gd name="T5" fmla="*/ 7 h 7"/>
                <a:gd name="T6" fmla="*/ 10 w 13"/>
                <a:gd name="T7" fmla="*/ 7 h 7"/>
                <a:gd name="T8" fmla="*/ 13 w 13"/>
                <a:gd name="T9" fmla="*/ 3 h 7"/>
                <a:gd name="T10" fmla="*/ 9 w 13"/>
                <a:gd name="T11" fmla="*/ 1 h 7"/>
                <a:gd name="T12" fmla="*/ 4 w 13"/>
                <a:gd name="T13" fmla="*/ 0 h 7"/>
                <a:gd name="T14" fmla="*/ 4 w 13"/>
                <a:gd name="T15" fmla="*/ 7 h 7"/>
                <a:gd name="T16" fmla="*/ 10 w 13"/>
                <a:gd name="T17" fmla="*/ 7 h 7"/>
                <a:gd name="T18" fmla="*/ 13 w 13"/>
                <a:gd name="T19" fmla="*/ 3 h 7"/>
                <a:gd name="T20" fmla="*/ 9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9" y="1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0" y="0"/>
                    <a:pt x="0" y="7"/>
                    <a:pt x="4" y="7"/>
                  </a:cubicBezTo>
                  <a:cubicBezTo>
                    <a:pt x="6" y="7"/>
                    <a:pt x="8" y="7"/>
                    <a:pt x="10" y="7"/>
                  </a:cubicBezTo>
                  <a:cubicBezTo>
                    <a:pt x="11" y="7"/>
                    <a:pt x="13" y="5"/>
                    <a:pt x="13" y="3"/>
                  </a:cubicBezTo>
                  <a:cubicBezTo>
                    <a:pt x="12" y="2"/>
                    <a:pt x="11" y="1"/>
                    <a:pt x="9" y="1"/>
                  </a:cubicBezTo>
                  <a:cubicBezTo>
                    <a:pt x="7" y="1"/>
                    <a:pt x="5" y="0"/>
                    <a:pt x="4" y="0"/>
                  </a:cubicBezTo>
                  <a:cubicBezTo>
                    <a:pt x="4" y="3"/>
                    <a:pt x="4" y="5"/>
                    <a:pt x="4" y="7"/>
                  </a:cubicBezTo>
                  <a:cubicBezTo>
                    <a:pt x="6" y="7"/>
                    <a:pt x="8" y="7"/>
                    <a:pt x="10" y="7"/>
                  </a:cubicBezTo>
                  <a:cubicBezTo>
                    <a:pt x="11" y="7"/>
                    <a:pt x="13" y="5"/>
                    <a:pt x="13" y="3"/>
                  </a:cubicBezTo>
                  <a:cubicBezTo>
                    <a:pt x="12" y="2"/>
                    <a:pt x="11" y="1"/>
                    <a:pt x="9" y="1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180">
              <a:extLst>
                <a:ext uri="{FF2B5EF4-FFF2-40B4-BE49-F238E27FC236}">
                  <a16:creationId xmlns:a16="http://schemas.microsoft.com/office/drawing/2014/main" id="{3146842E-2B45-4C4D-BF09-6AA7FBC59BF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03088" y="4670425"/>
              <a:ext cx="144463" cy="4763"/>
            </a:xfrm>
            <a:custGeom>
              <a:avLst/>
              <a:gdLst>
                <a:gd name="T0" fmla="*/ 100 w 100"/>
                <a:gd name="T1" fmla="*/ 2 h 3"/>
                <a:gd name="T2" fmla="*/ 99 w 100"/>
                <a:gd name="T3" fmla="*/ 0 h 3"/>
                <a:gd name="T4" fmla="*/ 0 w 100"/>
                <a:gd name="T5" fmla="*/ 0 h 3"/>
                <a:gd name="T6" fmla="*/ 100 w 10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0" h="3">
                  <a:moveTo>
                    <a:pt x="100" y="2"/>
                  </a:moveTo>
                  <a:cubicBezTo>
                    <a:pt x="100" y="2"/>
                    <a:pt x="100" y="1"/>
                    <a:pt x="9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76" y="3"/>
                    <a:pt x="100" y="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181">
              <a:extLst>
                <a:ext uri="{FF2B5EF4-FFF2-40B4-BE49-F238E27FC236}">
                  <a16:creationId xmlns:a16="http://schemas.microsoft.com/office/drawing/2014/main" id="{A6388AA9-414F-4E14-925C-2920BD6F561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96738" y="4664075"/>
              <a:ext cx="157163" cy="15875"/>
            </a:xfrm>
            <a:custGeom>
              <a:avLst/>
              <a:gdLst>
                <a:gd name="T0" fmla="*/ 107 w 108"/>
                <a:gd name="T1" fmla="*/ 5 h 11"/>
                <a:gd name="T2" fmla="*/ 106 w 108"/>
                <a:gd name="T3" fmla="*/ 3 h 11"/>
                <a:gd name="T4" fmla="*/ 103 w 108"/>
                <a:gd name="T5" fmla="*/ 1 h 11"/>
                <a:gd name="T6" fmla="*/ 4 w 108"/>
                <a:gd name="T7" fmla="*/ 1 h 11"/>
                <a:gd name="T8" fmla="*/ 5 w 108"/>
                <a:gd name="T9" fmla="*/ 7 h 11"/>
                <a:gd name="T10" fmla="*/ 104 w 108"/>
                <a:gd name="T11" fmla="*/ 9 h 11"/>
                <a:gd name="T12" fmla="*/ 104 w 108"/>
                <a:gd name="T13" fmla="*/ 3 h 11"/>
                <a:gd name="T14" fmla="*/ 4 w 108"/>
                <a:gd name="T15" fmla="*/ 1 h 11"/>
                <a:gd name="T16" fmla="*/ 5 w 108"/>
                <a:gd name="T17" fmla="*/ 7 h 11"/>
                <a:gd name="T18" fmla="*/ 54 w 108"/>
                <a:gd name="T19" fmla="*/ 7 h 11"/>
                <a:gd name="T20" fmla="*/ 87 w 108"/>
                <a:gd name="T21" fmla="*/ 7 h 11"/>
                <a:gd name="T22" fmla="*/ 99 w 108"/>
                <a:gd name="T23" fmla="*/ 7 h 11"/>
                <a:gd name="T24" fmla="*/ 101 w 108"/>
                <a:gd name="T25" fmla="*/ 7 h 11"/>
                <a:gd name="T26" fmla="*/ 107 w 108"/>
                <a:gd name="T2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8" h="11">
                  <a:moveTo>
                    <a:pt x="107" y="5"/>
                  </a:moveTo>
                  <a:cubicBezTo>
                    <a:pt x="107" y="4"/>
                    <a:pt x="107" y="4"/>
                    <a:pt x="106" y="3"/>
                  </a:cubicBezTo>
                  <a:cubicBezTo>
                    <a:pt x="106" y="2"/>
                    <a:pt x="104" y="1"/>
                    <a:pt x="103" y="1"/>
                  </a:cubicBezTo>
                  <a:cubicBezTo>
                    <a:pt x="70" y="1"/>
                    <a:pt x="37" y="1"/>
                    <a:pt x="4" y="1"/>
                  </a:cubicBezTo>
                  <a:cubicBezTo>
                    <a:pt x="0" y="0"/>
                    <a:pt x="1" y="7"/>
                    <a:pt x="5" y="7"/>
                  </a:cubicBezTo>
                  <a:cubicBezTo>
                    <a:pt x="38" y="7"/>
                    <a:pt x="71" y="10"/>
                    <a:pt x="104" y="9"/>
                  </a:cubicBezTo>
                  <a:cubicBezTo>
                    <a:pt x="108" y="9"/>
                    <a:pt x="108" y="3"/>
                    <a:pt x="104" y="3"/>
                  </a:cubicBezTo>
                  <a:cubicBezTo>
                    <a:pt x="71" y="4"/>
                    <a:pt x="37" y="1"/>
                    <a:pt x="4" y="1"/>
                  </a:cubicBezTo>
                  <a:cubicBezTo>
                    <a:pt x="4" y="3"/>
                    <a:pt x="5" y="5"/>
                    <a:pt x="5" y="7"/>
                  </a:cubicBezTo>
                  <a:cubicBezTo>
                    <a:pt x="21" y="7"/>
                    <a:pt x="38" y="7"/>
                    <a:pt x="54" y="7"/>
                  </a:cubicBezTo>
                  <a:cubicBezTo>
                    <a:pt x="65" y="7"/>
                    <a:pt x="76" y="7"/>
                    <a:pt x="87" y="7"/>
                  </a:cubicBezTo>
                  <a:cubicBezTo>
                    <a:pt x="91" y="7"/>
                    <a:pt x="95" y="7"/>
                    <a:pt x="99" y="7"/>
                  </a:cubicBezTo>
                  <a:cubicBezTo>
                    <a:pt x="105" y="7"/>
                    <a:pt x="101" y="8"/>
                    <a:pt x="101" y="7"/>
                  </a:cubicBezTo>
                  <a:cubicBezTo>
                    <a:pt x="102" y="11"/>
                    <a:pt x="108" y="9"/>
                    <a:pt x="107" y="5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182">
              <a:extLst>
                <a:ext uri="{FF2B5EF4-FFF2-40B4-BE49-F238E27FC236}">
                  <a16:creationId xmlns:a16="http://schemas.microsoft.com/office/drawing/2014/main" id="{1DEA4ED3-FB87-483C-B271-178BE6CA4C1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01501" y="4722812"/>
              <a:ext cx="7938" cy="79375"/>
            </a:xfrm>
            <a:custGeom>
              <a:avLst/>
              <a:gdLst>
                <a:gd name="T0" fmla="*/ 0 w 6"/>
                <a:gd name="T1" fmla="*/ 0 h 54"/>
                <a:gd name="T2" fmla="*/ 6 w 6"/>
                <a:gd name="T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54">
                  <a:moveTo>
                    <a:pt x="0" y="0"/>
                  </a:moveTo>
                  <a:cubicBezTo>
                    <a:pt x="1" y="4"/>
                    <a:pt x="4" y="45"/>
                    <a:pt x="6" y="54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183">
              <a:extLst>
                <a:ext uri="{FF2B5EF4-FFF2-40B4-BE49-F238E27FC236}">
                  <a16:creationId xmlns:a16="http://schemas.microsoft.com/office/drawing/2014/main" id="{A5242367-D066-4EAF-86E5-3E04FC36924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01501" y="4721225"/>
              <a:ext cx="11113" cy="82550"/>
            </a:xfrm>
            <a:custGeom>
              <a:avLst/>
              <a:gdLst>
                <a:gd name="T0" fmla="*/ 0 w 8"/>
                <a:gd name="T1" fmla="*/ 1 h 56"/>
                <a:gd name="T2" fmla="*/ 2 w 8"/>
                <a:gd name="T3" fmla="*/ 27 h 56"/>
                <a:gd name="T4" fmla="*/ 5 w 8"/>
                <a:gd name="T5" fmla="*/ 55 h 56"/>
                <a:gd name="T6" fmla="*/ 7 w 8"/>
                <a:gd name="T7" fmla="*/ 55 h 56"/>
                <a:gd name="T8" fmla="*/ 4 w 8"/>
                <a:gd name="T9" fmla="*/ 27 h 56"/>
                <a:gd name="T10" fmla="*/ 1 w 8"/>
                <a:gd name="T11" fmla="*/ 1 h 56"/>
                <a:gd name="T12" fmla="*/ 0 w 8"/>
                <a:gd name="T13" fmla="*/ 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0" y="1"/>
                  </a:moveTo>
                  <a:cubicBezTo>
                    <a:pt x="1" y="10"/>
                    <a:pt x="1" y="19"/>
                    <a:pt x="2" y="27"/>
                  </a:cubicBezTo>
                  <a:cubicBezTo>
                    <a:pt x="2" y="36"/>
                    <a:pt x="1" y="48"/>
                    <a:pt x="5" y="55"/>
                  </a:cubicBezTo>
                  <a:cubicBezTo>
                    <a:pt x="6" y="56"/>
                    <a:pt x="7" y="56"/>
                    <a:pt x="7" y="55"/>
                  </a:cubicBezTo>
                  <a:cubicBezTo>
                    <a:pt x="8" y="46"/>
                    <a:pt x="5" y="36"/>
                    <a:pt x="4" y="27"/>
                  </a:cubicBezTo>
                  <a:cubicBezTo>
                    <a:pt x="3" y="18"/>
                    <a:pt x="3" y="9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184">
              <a:extLst>
                <a:ext uri="{FF2B5EF4-FFF2-40B4-BE49-F238E27FC236}">
                  <a16:creationId xmlns:a16="http://schemas.microsoft.com/office/drawing/2014/main" id="{A2E630B4-636B-4662-8BDA-FF81CFFD085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4838" y="4806950"/>
              <a:ext cx="42863" cy="50800"/>
            </a:xfrm>
            <a:custGeom>
              <a:avLst/>
              <a:gdLst>
                <a:gd name="T0" fmla="*/ 0 w 30"/>
                <a:gd name="T1" fmla="*/ 0 h 35"/>
                <a:gd name="T2" fmla="*/ 30 w 30"/>
                <a:gd name="T3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" h="35">
                  <a:moveTo>
                    <a:pt x="0" y="0"/>
                  </a:moveTo>
                  <a:cubicBezTo>
                    <a:pt x="8" y="10"/>
                    <a:pt x="20" y="24"/>
                    <a:pt x="30" y="35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185">
              <a:extLst>
                <a:ext uri="{FF2B5EF4-FFF2-40B4-BE49-F238E27FC236}">
                  <a16:creationId xmlns:a16="http://schemas.microsoft.com/office/drawing/2014/main" id="{43DE9694-97DD-45D6-9AB8-54016653B0B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3251" y="4805362"/>
              <a:ext cx="46038" cy="53975"/>
            </a:xfrm>
            <a:custGeom>
              <a:avLst/>
              <a:gdLst>
                <a:gd name="T0" fmla="*/ 0 w 32"/>
                <a:gd name="T1" fmla="*/ 2 h 38"/>
                <a:gd name="T2" fmla="*/ 31 w 32"/>
                <a:gd name="T3" fmla="*/ 38 h 38"/>
                <a:gd name="T4" fmla="*/ 32 w 32"/>
                <a:gd name="T5" fmla="*/ 37 h 38"/>
                <a:gd name="T6" fmla="*/ 2 w 32"/>
                <a:gd name="T7" fmla="*/ 1 h 38"/>
                <a:gd name="T8" fmla="*/ 0 w 32"/>
                <a:gd name="T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8">
                  <a:moveTo>
                    <a:pt x="0" y="2"/>
                  </a:moveTo>
                  <a:cubicBezTo>
                    <a:pt x="8" y="15"/>
                    <a:pt x="20" y="28"/>
                    <a:pt x="31" y="38"/>
                  </a:cubicBezTo>
                  <a:cubicBezTo>
                    <a:pt x="32" y="38"/>
                    <a:pt x="32" y="37"/>
                    <a:pt x="32" y="37"/>
                  </a:cubicBezTo>
                  <a:cubicBezTo>
                    <a:pt x="23" y="25"/>
                    <a:pt x="12" y="13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186">
              <a:extLst>
                <a:ext uri="{FF2B5EF4-FFF2-40B4-BE49-F238E27FC236}">
                  <a16:creationId xmlns:a16="http://schemas.microsoft.com/office/drawing/2014/main" id="{4AE2FEFA-5B81-4EDF-82B3-6EA3CD6A199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90401" y="4586287"/>
              <a:ext cx="53975" cy="61913"/>
            </a:xfrm>
            <a:custGeom>
              <a:avLst/>
              <a:gdLst>
                <a:gd name="T0" fmla="*/ 36 w 37"/>
                <a:gd name="T1" fmla="*/ 40 h 43"/>
                <a:gd name="T2" fmla="*/ 0 w 37"/>
                <a:gd name="T3" fmla="*/ 0 h 43"/>
                <a:gd name="T4" fmla="*/ 37 w 37"/>
                <a:gd name="T5" fmla="*/ 43 h 43"/>
                <a:gd name="T6" fmla="*/ 36 w 37"/>
                <a:gd name="T7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43">
                  <a:moveTo>
                    <a:pt x="36" y="4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" y="14"/>
                    <a:pt x="25" y="31"/>
                    <a:pt x="37" y="43"/>
                  </a:cubicBezTo>
                  <a:cubicBezTo>
                    <a:pt x="36" y="42"/>
                    <a:pt x="36" y="41"/>
                    <a:pt x="36" y="40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187">
              <a:extLst>
                <a:ext uri="{FF2B5EF4-FFF2-40B4-BE49-F238E27FC236}">
                  <a16:creationId xmlns:a16="http://schemas.microsoft.com/office/drawing/2014/main" id="{E21235D5-C393-4B3A-99B0-AED5A021197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82463" y="4578350"/>
              <a:ext cx="66675" cy="76200"/>
            </a:xfrm>
            <a:custGeom>
              <a:avLst/>
              <a:gdLst>
                <a:gd name="T0" fmla="*/ 44 w 46"/>
                <a:gd name="T1" fmla="*/ 43 h 52"/>
                <a:gd name="T2" fmla="*/ 8 w 46"/>
                <a:gd name="T3" fmla="*/ 3 h 52"/>
                <a:gd name="T4" fmla="*/ 2 w 46"/>
                <a:gd name="T5" fmla="*/ 7 h 52"/>
                <a:gd name="T6" fmla="*/ 40 w 46"/>
                <a:gd name="T7" fmla="*/ 50 h 52"/>
                <a:gd name="T8" fmla="*/ 45 w 46"/>
                <a:gd name="T9" fmla="*/ 48 h 52"/>
                <a:gd name="T10" fmla="*/ 44 w 46"/>
                <a:gd name="T11" fmla="*/ 44 h 52"/>
                <a:gd name="T12" fmla="*/ 38 w 46"/>
                <a:gd name="T13" fmla="*/ 45 h 52"/>
                <a:gd name="T14" fmla="*/ 38 w 46"/>
                <a:gd name="T15" fmla="*/ 48 h 52"/>
                <a:gd name="T16" fmla="*/ 44 w 46"/>
                <a:gd name="T17" fmla="*/ 45 h 52"/>
                <a:gd name="T18" fmla="*/ 8 w 46"/>
                <a:gd name="T19" fmla="*/ 3 h 52"/>
                <a:gd name="T20" fmla="*/ 2 w 46"/>
                <a:gd name="T21" fmla="*/ 7 h 52"/>
                <a:gd name="T22" fmla="*/ 39 w 46"/>
                <a:gd name="T23" fmla="*/ 47 h 52"/>
                <a:gd name="T24" fmla="*/ 44 w 46"/>
                <a:gd name="T25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52">
                  <a:moveTo>
                    <a:pt x="44" y="43"/>
                  </a:moveTo>
                  <a:cubicBezTo>
                    <a:pt x="32" y="30"/>
                    <a:pt x="20" y="16"/>
                    <a:pt x="8" y="3"/>
                  </a:cubicBezTo>
                  <a:cubicBezTo>
                    <a:pt x="5" y="0"/>
                    <a:pt x="0" y="3"/>
                    <a:pt x="2" y="7"/>
                  </a:cubicBezTo>
                  <a:cubicBezTo>
                    <a:pt x="15" y="21"/>
                    <a:pt x="26" y="36"/>
                    <a:pt x="40" y="50"/>
                  </a:cubicBezTo>
                  <a:cubicBezTo>
                    <a:pt x="41" y="52"/>
                    <a:pt x="45" y="50"/>
                    <a:pt x="45" y="48"/>
                  </a:cubicBezTo>
                  <a:cubicBezTo>
                    <a:pt x="44" y="47"/>
                    <a:pt x="44" y="45"/>
                    <a:pt x="44" y="44"/>
                  </a:cubicBezTo>
                  <a:cubicBezTo>
                    <a:pt x="44" y="40"/>
                    <a:pt x="37" y="41"/>
                    <a:pt x="38" y="45"/>
                  </a:cubicBezTo>
                  <a:cubicBezTo>
                    <a:pt x="38" y="46"/>
                    <a:pt x="38" y="47"/>
                    <a:pt x="38" y="48"/>
                  </a:cubicBezTo>
                  <a:cubicBezTo>
                    <a:pt x="40" y="47"/>
                    <a:pt x="42" y="46"/>
                    <a:pt x="44" y="45"/>
                  </a:cubicBezTo>
                  <a:cubicBezTo>
                    <a:pt x="31" y="32"/>
                    <a:pt x="19" y="17"/>
                    <a:pt x="8" y="3"/>
                  </a:cubicBezTo>
                  <a:cubicBezTo>
                    <a:pt x="6" y="4"/>
                    <a:pt x="4" y="5"/>
                    <a:pt x="2" y="7"/>
                  </a:cubicBezTo>
                  <a:cubicBezTo>
                    <a:pt x="15" y="20"/>
                    <a:pt x="27" y="33"/>
                    <a:pt x="39" y="47"/>
                  </a:cubicBezTo>
                  <a:cubicBezTo>
                    <a:pt x="41" y="49"/>
                    <a:pt x="46" y="46"/>
                    <a:pt x="44" y="43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188">
              <a:extLst>
                <a:ext uri="{FF2B5EF4-FFF2-40B4-BE49-F238E27FC236}">
                  <a16:creationId xmlns:a16="http://schemas.microsoft.com/office/drawing/2014/main" id="{125A7A2B-3A66-4891-92CB-96E60FDDCB5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74526" y="4567237"/>
              <a:ext cx="15875" cy="19050"/>
            </a:xfrm>
            <a:custGeom>
              <a:avLst/>
              <a:gdLst>
                <a:gd name="T0" fmla="*/ 11 w 11"/>
                <a:gd name="T1" fmla="*/ 13 h 13"/>
                <a:gd name="T2" fmla="*/ 0 w 11"/>
                <a:gd name="T3" fmla="*/ 0 h 13"/>
                <a:gd name="T4" fmla="*/ 11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11" y="13"/>
                  </a:moveTo>
                  <a:cubicBezTo>
                    <a:pt x="7" y="8"/>
                    <a:pt x="3" y="4"/>
                    <a:pt x="0" y="0"/>
                  </a:cubicBezTo>
                  <a:lnTo>
                    <a:pt x="11" y="13"/>
                  </a:ln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189">
              <a:extLst>
                <a:ext uri="{FF2B5EF4-FFF2-40B4-BE49-F238E27FC236}">
                  <a16:creationId xmlns:a16="http://schemas.microsoft.com/office/drawing/2014/main" id="{DCCE3D71-48C6-4F7E-9452-D06039E3613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6588" y="4559300"/>
              <a:ext cx="30163" cy="33338"/>
            </a:xfrm>
            <a:custGeom>
              <a:avLst/>
              <a:gdLst>
                <a:gd name="T0" fmla="*/ 19 w 21"/>
                <a:gd name="T1" fmla="*/ 16 h 23"/>
                <a:gd name="T2" fmla="*/ 7 w 21"/>
                <a:gd name="T3" fmla="*/ 3 h 23"/>
                <a:gd name="T4" fmla="*/ 2 w 21"/>
                <a:gd name="T5" fmla="*/ 7 h 23"/>
                <a:gd name="T6" fmla="*/ 13 w 21"/>
                <a:gd name="T7" fmla="*/ 20 h 23"/>
                <a:gd name="T8" fmla="*/ 19 w 21"/>
                <a:gd name="T9" fmla="*/ 16 h 23"/>
                <a:gd name="T10" fmla="*/ 7 w 21"/>
                <a:gd name="T11" fmla="*/ 3 h 23"/>
                <a:gd name="T12" fmla="*/ 3 w 21"/>
                <a:gd name="T13" fmla="*/ 8 h 23"/>
                <a:gd name="T14" fmla="*/ 13 w 21"/>
                <a:gd name="T15" fmla="*/ 20 h 23"/>
                <a:gd name="T16" fmla="*/ 19 w 21"/>
                <a:gd name="T17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3">
                  <a:moveTo>
                    <a:pt x="19" y="16"/>
                  </a:moveTo>
                  <a:cubicBezTo>
                    <a:pt x="15" y="11"/>
                    <a:pt x="11" y="7"/>
                    <a:pt x="7" y="3"/>
                  </a:cubicBezTo>
                  <a:cubicBezTo>
                    <a:pt x="4" y="0"/>
                    <a:pt x="0" y="4"/>
                    <a:pt x="2" y="7"/>
                  </a:cubicBezTo>
                  <a:cubicBezTo>
                    <a:pt x="6" y="11"/>
                    <a:pt x="10" y="15"/>
                    <a:pt x="13" y="20"/>
                  </a:cubicBezTo>
                  <a:cubicBezTo>
                    <a:pt x="16" y="22"/>
                    <a:pt x="21" y="19"/>
                    <a:pt x="19" y="16"/>
                  </a:cubicBezTo>
                  <a:cubicBezTo>
                    <a:pt x="15" y="12"/>
                    <a:pt x="11" y="8"/>
                    <a:pt x="7" y="3"/>
                  </a:cubicBezTo>
                  <a:cubicBezTo>
                    <a:pt x="6" y="5"/>
                    <a:pt x="4" y="6"/>
                    <a:pt x="3" y="8"/>
                  </a:cubicBezTo>
                  <a:cubicBezTo>
                    <a:pt x="7" y="11"/>
                    <a:pt x="10" y="15"/>
                    <a:pt x="13" y="20"/>
                  </a:cubicBezTo>
                  <a:cubicBezTo>
                    <a:pt x="16" y="23"/>
                    <a:pt x="21" y="19"/>
                    <a:pt x="19" y="16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190">
              <a:extLst>
                <a:ext uri="{FF2B5EF4-FFF2-40B4-BE49-F238E27FC236}">
                  <a16:creationId xmlns:a16="http://schemas.microsoft.com/office/drawing/2014/main" id="{FA978617-85FA-47BE-A3BE-C6A24B27EBD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3413" y="4446587"/>
              <a:ext cx="57150" cy="87313"/>
            </a:xfrm>
            <a:custGeom>
              <a:avLst/>
              <a:gdLst>
                <a:gd name="T0" fmla="*/ 0 w 39"/>
                <a:gd name="T1" fmla="*/ 0 h 60"/>
                <a:gd name="T2" fmla="*/ 39 w 39"/>
                <a:gd name="T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9" h="60">
                  <a:moveTo>
                    <a:pt x="0" y="0"/>
                  </a:moveTo>
                  <a:cubicBezTo>
                    <a:pt x="12" y="17"/>
                    <a:pt x="36" y="56"/>
                    <a:pt x="39" y="60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191">
              <a:extLst>
                <a:ext uri="{FF2B5EF4-FFF2-40B4-BE49-F238E27FC236}">
                  <a16:creationId xmlns:a16="http://schemas.microsoft.com/office/drawing/2014/main" id="{2B268E9F-4604-4674-B6FA-6BE43DBBF1F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61826" y="4443412"/>
              <a:ext cx="60325" cy="93663"/>
            </a:xfrm>
            <a:custGeom>
              <a:avLst/>
              <a:gdLst>
                <a:gd name="T0" fmla="*/ 0 w 41"/>
                <a:gd name="T1" fmla="*/ 3 h 64"/>
                <a:gd name="T2" fmla="*/ 23 w 41"/>
                <a:gd name="T3" fmla="*/ 39 h 64"/>
                <a:gd name="T4" fmla="*/ 39 w 41"/>
                <a:gd name="T5" fmla="*/ 63 h 64"/>
                <a:gd name="T6" fmla="*/ 41 w 41"/>
                <a:gd name="T7" fmla="*/ 62 h 64"/>
                <a:gd name="T8" fmla="*/ 26 w 41"/>
                <a:gd name="T9" fmla="*/ 38 h 64"/>
                <a:gd name="T10" fmla="*/ 2 w 41"/>
                <a:gd name="T11" fmla="*/ 2 h 64"/>
                <a:gd name="T12" fmla="*/ 0 w 41"/>
                <a:gd name="T13" fmla="*/ 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4">
                  <a:moveTo>
                    <a:pt x="0" y="3"/>
                  </a:moveTo>
                  <a:cubicBezTo>
                    <a:pt x="8" y="15"/>
                    <a:pt x="16" y="27"/>
                    <a:pt x="23" y="39"/>
                  </a:cubicBezTo>
                  <a:cubicBezTo>
                    <a:pt x="27" y="45"/>
                    <a:pt x="33" y="60"/>
                    <a:pt x="39" y="63"/>
                  </a:cubicBezTo>
                  <a:cubicBezTo>
                    <a:pt x="40" y="64"/>
                    <a:pt x="41" y="63"/>
                    <a:pt x="41" y="62"/>
                  </a:cubicBezTo>
                  <a:cubicBezTo>
                    <a:pt x="40" y="55"/>
                    <a:pt x="30" y="44"/>
                    <a:pt x="26" y="38"/>
                  </a:cubicBezTo>
                  <a:cubicBezTo>
                    <a:pt x="18" y="25"/>
                    <a:pt x="11" y="13"/>
                    <a:pt x="2" y="2"/>
                  </a:cubicBezTo>
                  <a:cubicBezTo>
                    <a:pt x="1" y="0"/>
                    <a:pt x="0" y="2"/>
                    <a:pt x="0" y="3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192">
              <a:extLst>
                <a:ext uri="{FF2B5EF4-FFF2-40B4-BE49-F238E27FC236}">
                  <a16:creationId xmlns:a16="http://schemas.microsoft.com/office/drawing/2014/main" id="{77AD18AE-EFDA-4589-B48F-B239058AEB4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87226" y="4394200"/>
              <a:ext cx="9525" cy="87313"/>
            </a:xfrm>
            <a:custGeom>
              <a:avLst/>
              <a:gdLst>
                <a:gd name="T0" fmla="*/ 0 w 7"/>
                <a:gd name="T1" fmla="*/ 0 h 59"/>
                <a:gd name="T2" fmla="*/ 7 w 7"/>
                <a:gd name="T3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59">
                  <a:moveTo>
                    <a:pt x="0" y="0"/>
                  </a:moveTo>
                  <a:cubicBezTo>
                    <a:pt x="3" y="20"/>
                    <a:pt x="4" y="42"/>
                    <a:pt x="7" y="59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193">
              <a:extLst>
                <a:ext uri="{FF2B5EF4-FFF2-40B4-BE49-F238E27FC236}">
                  <a16:creationId xmlns:a16="http://schemas.microsoft.com/office/drawing/2014/main" id="{E1692049-2337-4554-8360-56470661481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85638" y="4394200"/>
              <a:ext cx="12700" cy="88900"/>
            </a:xfrm>
            <a:custGeom>
              <a:avLst/>
              <a:gdLst>
                <a:gd name="T0" fmla="*/ 0 w 9"/>
                <a:gd name="T1" fmla="*/ 1 h 60"/>
                <a:gd name="T2" fmla="*/ 7 w 9"/>
                <a:gd name="T3" fmla="*/ 59 h 60"/>
                <a:gd name="T4" fmla="*/ 9 w 9"/>
                <a:gd name="T5" fmla="*/ 59 h 60"/>
                <a:gd name="T6" fmla="*/ 1 w 9"/>
                <a:gd name="T7" fmla="*/ 0 h 60"/>
                <a:gd name="T8" fmla="*/ 0 w 9"/>
                <a:gd name="T9" fmla="*/ 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0">
                  <a:moveTo>
                    <a:pt x="0" y="1"/>
                  </a:moveTo>
                  <a:cubicBezTo>
                    <a:pt x="2" y="19"/>
                    <a:pt x="1" y="41"/>
                    <a:pt x="7" y="59"/>
                  </a:cubicBezTo>
                  <a:cubicBezTo>
                    <a:pt x="8" y="60"/>
                    <a:pt x="9" y="60"/>
                    <a:pt x="9" y="59"/>
                  </a:cubicBezTo>
                  <a:cubicBezTo>
                    <a:pt x="9" y="40"/>
                    <a:pt x="5" y="19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194">
              <a:extLst>
                <a:ext uri="{FF2B5EF4-FFF2-40B4-BE49-F238E27FC236}">
                  <a16:creationId xmlns:a16="http://schemas.microsoft.com/office/drawing/2014/main" id="{3DA62997-07E0-4065-90FA-3B28C240ECC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3251" y="4606925"/>
              <a:ext cx="7938" cy="73025"/>
            </a:xfrm>
            <a:custGeom>
              <a:avLst/>
              <a:gdLst>
                <a:gd name="T0" fmla="*/ 0 w 5"/>
                <a:gd name="T1" fmla="*/ 0 h 50"/>
                <a:gd name="T2" fmla="*/ 5 w 5"/>
                <a:gd name="T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50">
                  <a:moveTo>
                    <a:pt x="0" y="0"/>
                  </a:moveTo>
                  <a:cubicBezTo>
                    <a:pt x="1" y="15"/>
                    <a:pt x="3" y="39"/>
                    <a:pt x="5" y="50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195">
              <a:extLst>
                <a:ext uri="{FF2B5EF4-FFF2-40B4-BE49-F238E27FC236}">
                  <a16:creationId xmlns:a16="http://schemas.microsoft.com/office/drawing/2014/main" id="{F0ABF925-18F3-4B99-8293-00CDD15301C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31663" y="4603750"/>
              <a:ext cx="12700" cy="76200"/>
            </a:xfrm>
            <a:custGeom>
              <a:avLst/>
              <a:gdLst>
                <a:gd name="T0" fmla="*/ 0 w 9"/>
                <a:gd name="T1" fmla="*/ 2 h 53"/>
                <a:gd name="T2" fmla="*/ 1 w 9"/>
                <a:gd name="T3" fmla="*/ 32 h 53"/>
                <a:gd name="T4" fmla="*/ 5 w 9"/>
                <a:gd name="T5" fmla="*/ 53 h 53"/>
                <a:gd name="T6" fmla="*/ 7 w 9"/>
                <a:gd name="T7" fmla="*/ 52 h 53"/>
                <a:gd name="T8" fmla="*/ 6 w 9"/>
                <a:gd name="T9" fmla="*/ 32 h 53"/>
                <a:gd name="T10" fmla="*/ 3 w 9"/>
                <a:gd name="T11" fmla="*/ 1 h 53"/>
                <a:gd name="T12" fmla="*/ 0 w 9"/>
                <a:gd name="T13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53">
                  <a:moveTo>
                    <a:pt x="0" y="2"/>
                  </a:moveTo>
                  <a:cubicBezTo>
                    <a:pt x="0" y="12"/>
                    <a:pt x="0" y="22"/>
                    <a:pt x="1" y="32"/>
                  </a:cubicBezTo>
                  <a:cubicBezTo>
                    <a:pt x="2" y="38"/>
                    <a:pt x="1" y="48"/>
                    <a:pt x="5" y="53"/>
                  </a:cubicBezTo>
                  <a:cubicBezTo>
                    <a:pt x="5" y="53"/>
                    <a:pt x="7" y="53"/>
                    <a:pt x="7" y="52"/>
                  </a:cubicBezTo>
                  <a:cubicBezTo>
                    <a:pt x="9" y="47"/>
                    <a:pt x="6" y="38"/>
                    <a:pt x="6" y="32"/>
                  </a:cubicBezTo>
                  <a:cubicBezTo>
                    <a:pt x="5" y="22"/>
                    <a:pt x="4" y="12"/>
                    <a:pt x="3" y="1"/>
                  </a:cubicBezTo>
                  <a:cubicBezTo>
                    <a:pt x="3" y="0"/>
                    <a:pt x="0" y="0"/>
                    <a:pt x="0" y="2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196">
              <a:extLst>
                <a:ext uri="{FF2B5EF4-FFF2-40B4-BE49-F238E27FC236}">
                  <a16:creationId xmlns:a16="http://schemas.microsoft.com/office/drawing/2014/main" id="{9F5D4411-943A-4DA3-A462-0FDBAFC5B40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77688" y="4789487"/>
              <a:ext cx="80963" cy="111125"/>
            </a:xfrm>
            <a:custGeom>
              <a:avLst/>
              <a:gdLst>
                <a:gd name="T0" fmla="*/ 0 w 55"/>
                <a:gd name="T1" fmla="*/ 0 h 76"/>
                <a:gd name="T2" fmla="*/ 0 w 55"/>
                <a:gd name="T3" fmla="*/ 1 h 76"/>
                <a:gd name="T4" fmla="*/ 55 w 55"/>
                <a:gd name="T5" fmla="*/ 76 h 76"/>
                <a:gd name="T6" fmla="*/ 0 w 55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76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6" y="25"/>
                    <a:pt x="46" y="65"/>
                    <a:pt x="55" y="7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197">
              <a:extLst>
                <a:ext uri="{FF2B5EF4-FFF2-40B4-BE49-F238E27FC236}">
                  <a16:creationId xmlns:a16="http://schemas.microsoft.com/office/drawing/2014/main" id="{1CF0D33B-FBA6-4997-8E17-12912223EEB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71338" y="4783137"/>
              <a:ext cx="93663" cy="123825"/>
            </a:xfrm>
            <a:custGeom>
              <a:avLst/>
              <a:gdLst>
                <a:gd name="T0" fmla="*/ 1 w 64"/>
                <a:gd name="T1" fmla="*/ 5 h 85"/>
                <a:gd name="T2" fmla="*/ 8 w 64"/>
                <a:gd name="T3" fmla="*/ 17 h 85"/>
                <a:gd name="T4" fmla="*/ 25 w 64"/>
                <a:gd name="T5" fmla="*/ 41 h 85"/>
                <a:gd name="T6" fmla="*/ 56 w 64"/>
                <a:gd name="T7" fmla="*/ 82 h 85"/>
                <a:gd name="T8" fmla="*/ 61 w 64"/>
                <a:gd name="T9" fmla="*/ 79 h 85"/>
                <a:gd name="T10" fmla="*/ 7 w 64"/>
                <a:gd name="T11" fmla="*/ 4 h 85"/>
                <a:gd name="T12" fmla="*/ 2 w 64"/>
                <a:gd name="T13" fmla="*/ 7 h 85"/>
                <a:gd name="T14" fmla="*/ 56 w 64"/>
                <a:gd name="T15" fmla="*/ 82 h 85"/>
                <a:gd name="T16" fmla="*/ 61 w 64"/>
                <a:gd name="T17" fmla="*/ 79 h 85"/>
                <a:gd name="T18" fmla="*/ 38 w 64"/>
                <a:gd name="T19" fmla="*/ 48 h 85"/>
                <a:gd name="T20" fmla="*/ 23 w 64"/>
                <a:gd name="T21" fmla="*/ 27 h 85"/>
                <a:gd name="T22" fmla="*/ 8 w 64"/>
                <a:gd name="T23" fmla="*/ 6 h 85"/>
                <a:gd name="T24" fmla="*/ 1 w 64"/>
                <a:gd name="T25" fmla="*/ 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85">
                  <a:moveTo>
                    <a:pt x="1" y="5"/>
                  </a:moveTo>
                  <a:cubicBezTo>
                    <a:pt x="0" y="9"/>
                    <a:pt x="6" y="14"/>
                    <a:pt x="8" y="17"/>
                  </a:cubicBezTo>
                  <a:cubicBezTo>
                    <a:pt x="14" y="25"/>
                    <a:pt x="19" y="33"/>
                    <a:pt x="25" y="41"/>
                  </a:cubicBezTo>
                  <a:cubicBezTo>
                    <a:pt x="35" y="55"/>
                    <a:pt x="45" y="69"/>
                    <a:pt x="56" y="82"/>
                  </a:cubicBezTo>
                  <a:cubicBezTo>
                    <a:pt x="59" y="85"/>
                    <a:pt x="64" y="82"/>
                    <a:pt x="61" y="79"/>
                  </a:cubicBezTo>
                  <a:cubicBezTo>
                    <a:pt x="43" y="54"/>
                    <a:pt x="25" y="29"/>
                    <a:pt x="7" y="4"/>
                  </a:cubicBezTo>
                  <a:cubicBezTo>
                    <a:pt x="5" y="0"/>
                    <a:pt x="0" y="4"/>
                    <a:pt x="2" y="7"/>
                  </a:cubicBezTo>
                  <a:cubicBezTo>
                    <a:pt x="20" y="32"/>
                    <a:pt x="38" y="57"/>
                    <a:pt x="56" y="82"/>
                  </a:cubicBezTo>
                  <a:cubicBezTo>
                    <a:pt x="58" y="81"/>
                    <a:pt x="60" y="80"/>
                    <a:pt x="61" y="79"/>
                  </a:cubicBezTo>
                  <a:cubicBezTo>
                    <a:pt x="53" y="69"/>
                    <a:pt x="46" y="58"/>
                    <a:pt x="38" y="48"/>
                  </a:cubicBezTo>
                  <a:cubicBezTo>
                    <a:pt x="33" y="41"/>
                    <a:pt x="28" y="34"/>
                    <a:pt x="23" y="27"/>
                  </a:cubicBezTo>
                  <a:cubicBezTo>
                    <a:pt x="21" y="24"/>
                    <a:pt x="7" y="8"/>
                    <a:pt x="8" y="6"/>
                  </a:cubicBezTo>
                  <a:cubicBezTo>
                    <a:pt x="8" y="2"/>
                    <a:pt x="2" y="1"/>
                    <a:pt x="1" y="5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198">
              <a:extLst>
                <a:ext uri="{FF2B5EF4-FFF2-40B4-BE49-F238E27FC236}">
                  <a16:creationId xmlns:a16="http://schemas.microsoft.com/office/drawing/2014/main" id="{D69E4CCB-9C42-44C1-996B-D13DB959D8A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22126" y="4221162"/>
              <a:ext cx="138113" cy="833438"/>
            </a:xfrm>
            <a:custGeom>
              <a:avLst/>
              <a:gdLst>
                <a:gd name="T0" fmla="*/ 95 w 95"/>
                <a:gd name="T1" fmla="*/ 0 h 572"/>
                <a:gd name="T2" fmla="*/ 62 w 95"/>
                <a:gd name="T3" fmla="*/ 225 h 572"/>
                <a:gd name="T4" fmla="*/ 0 w 95"/>
                <a:gd name="T5" fmla="*/ 572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572">
                  <a:moveTo>
                    <a:pt x="95" y="0"/>
                  </a:moveTo>
                  <a:cubicBezTo>
                    <a:pt x="92" y="76"/>
                    <a:pt x="74" y="150"/>
                    <a:pt x="62" y="225"/>
                  </a:cubicBezTo>
                  <a:cubicBezTo>
                    <a:pt x="50" y="295"/>
                    <a:pt x="37" y="535"/>
                    <a:pt x="0" y="572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199">
              <a:extLst>
                <a:ext uri="{FF2B5EF4-FFF2-40B4-BE49-F238E27FC236}">
                  <a16:creationId xmlns:a16="http://schemas.microsoft.com/office/drawing/2014/main" id="{378F1485-789D-4404-AC35-F9FA5C502F3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1918951" y="4219575"/>
              <a:ext cx="141288" cy="839788"/>
            </a:xfrm>
            <a:custGeom>
              <a:avLst/>
              <a:gdLst>
                <a:gd name="T0" fmla="*/ 97 w 98"/>
                <a:gd name="T1" fmla="*/ 1 h 576"/>
                <a:gd name="T2" fmla="*/ 63 w 98"/>
                <a:gd name="T3" fmla="*/ 226 h 576"/>
                <a:gd name="T4" fmla="*/ 50 w 98"/>
                <a:gd name="T5" fmla="*/ 335 h 576"/>
                <a:gd name="T6" fmla="*/ 31 w 98"/>
                <a:gd name="T7" fmla="*/ 476 h 576"/>
                <a:gd name="T8" fmla="*/ 1 w 98"/>
                <a:gd name="T9" fmla="*/ 572 h 576"/>
                <a:gd name="T10" fmla="*/ 4 w 98"/>
                <a:gd name="T11" fmla="*/ 575 h 576"/>
                <a:gd name="T12" fmla="*/ 33 w 98"/>
                <a:gd name="T13" fmla="*/ 494 h 576"/>
                <a:gd name="T14" fmla="*/ 53 w 98"/>
                <a:gd name="T15" fmla="*/ 350 h 576"/>
                <a:gd name="T16" fmla="*/ 67 w 98"/>
                <a:gd name="T17" fmla="*/ 227 h 576"/>
                <a:gd name="T18" fmla="*/ 98 w 98"/>
                <a:gd name="T19" fmla="*/ 1 h 576"/>
                <a:gd name="T20" fmla="*/ 97 w 98"/>
                <a:gd name="T21" fmla="*/ 1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8" h="576">
                  <a:moveTo>
                    <a:pt x="97" y="1"/>
                  </a:moveTo>
                  <a:cubicBezTo>
                    <a:pt x="91" y="77"/>
                    <a:pt x="75" y="151"/>
                    <a:pt x="63" y="226"/>
                  </a:cubicBezTo>
                  <a:cubicBezTo>
                    <a:pt x="57" y="262"/>
                    <a:pt x="54" y="299"/>
                    <a:pt x="50" y="335"/>
                  </a:cubicBezTo>
                  <a:cubicBezTo>
                    <a:pt x="45" y="382"/>
                    <a:pt x="39" y="429"/>
                    <a:pt x="31" y="476"/>
                  </a:cubicBezTo>
                  <a:cubicBezTo>
                    <a:pt x="26" y="508"/>
                    <a:pt x="21" y="545"/>
                    <a:pt x="1" y="572"/>
                  </a:cubicBezTo>
                  <a:cubicBezTo>
                    <a:pt x="0" y="574"/>
                    <a:pt x="2" y="576"/>
                    <a:pt x="4" y="575"/>
                  </a:cubicBezTo>
                  <a:cubicBezTo>
                    <a:pt x="24" y="558"/>
                    <a:pt x="28" y="518"/>
                    <a:pt x="33" y="494"/>
                  </a:cubicBezTo>
                  <a:cubicBezTo>
                    <a:pt x="42" y="446"/>
                    <a:pt x="48" y="398"/>
                    <a:pt x="53" y="350"/>
                  </a:cubicBezTo>
                  <a:cubicBezTo>
                    <a:pt x="57" y="309"/>
                    <a:pt x="60" y="268"/>
                    <a:pt x="67" y="227"/>
                  </a:cubicBezTo>
                  <a:cubicBezTo>
                    <a:pt x="79" y="152"/>
                    <a:pt x="98" y="77"/>
                    <a:pt x="98" y="1"/>
                  </a:cubicBezTo>
                  <a:cubicBezTo>
                    <a:pt x="98" y="0"/>
                    <a:pt x="97" y="0"/>
                    <a:pt x="97" y="1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Oval 200">
              <a:extLst>
                <a:ext uri="{FF2B5EF4-FFF2-40B4-BE49-F238E27FC236}">
                  <a16:creationId xmlns:a16="http://schemas.microsoft.com/office/drawing/2014/main" id="{F3C9FD97-CD64-4C6A-80E6-9D281C6777D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2047538" y="4211637"/>
              <a:ext cx="41275" cy="39688"/>
            </a:xfrm>
            <a:prstGeom prst="ellipse">
              <a:avLst/>
            </a:prstGeom>
            <a:solidFill>
              <a:srgbClr val="10069F"/>
            </a:solidFill>
            <a:ln w="0" cap="flat">
              <a:solidFill>
                <a:srgbClr val="10069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201">
              <a:extLst>
                <a:ext uri="{FF2B5EF4-FFF2-40B4-BE49-F238E27FC236}">
                  <a16:creationId xmlns:a16="http://schemas.microsoft.com/office/drawing/2014/main" id="{938DDB61-09C9-4110-AF1E-BEC06BF591D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77701" y="4221162"/>
              <a:ext cx="138113" cy="833438"/>
            </a:xfrm>
            <a:custGeom>
              <a:avLst/>
              <a:gdLst>
                <a:gd name="T0" fmla="*/ 0 w 95"/>
                <a:gd name="T1" fmla="*/ 0 h 572"/>
                <a:gd name="T2" fmla="*/ 33 w 95"/>
                <a:gd name="T3" fmla="*/ 225 h 572"/>
                <a:gd name="T4" fmla="*/ 95 w 95"/>
                <a:gd name="T5" fmla="*/ 572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572">
                  <a:moveTo>
                    <a:pt x="0" y="0"/>
                  </a:moveTo>
                  <a:cubicBezTo>
                    <a:pt x="3" y="76"/>
                    <a:pt x="21" y="150"/>
                    <a:pt x="33" y="225"/>
                  </a:cubicBezTo>
                  <a:cubicBezTo>
                    <a:pt x="45" y="295"/>
                    <a:pt x="58" y="535"/>
                    <a:pt x="95" y="572"/>
                  </a:cubicBezTo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202">
              <a:extLst>
                <a:ext uri="{FF2B5EF4-FFF2-40B4-BE49-F238E27FC236}">
                  <a16:creationId xmlns:a16="http://schemas.microsoft.com/office/drawing/2014/main" id="{3903ED6C-62E4-4B5C-8948-AEBB9E4B437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077701" y="4219575"/>
              <a:ext cx="142875" cy="839788"/>
            </a:xfrm>
            <a:custGeom>
              <a:avLst/>
              <a:gdLst>
                <a:gd name="T0" fmla="*/ 0 w 98"/>
                <a:gd name="T1" fmla="*/ 1 h 576"/>
                <a:gd name="T2" fmla="*/ 31 w 98"/>
                <a:gd name="T3" fmla="*/ 227 h 576"/>
                <a:gd name="T4" fmla="*/ 45 w 98"/>
                <a:gd name="T5" fmla="*/ 345 h 576"/>
                <a:gd name="T6" fmla="*/ 64 w 98"/>
                <a:gd name="T7" fmla="*/ 489 h 576"/>
                <a:gd name="T8" fmla="*/ 94 w 98"/>
                <a:gd name="T9" fmla="*/ 575 h 576"/>
                <a:gd name="T10" fmla="*/ 97 w 98"/>
                <a:gd name="T11" fmla="*/ 572 h 576"/>
                <a:gd name="T12" fmla="*/ 66 w 98"/>
                <a:gd name="T13" fmla="*/ 472 h 576"/>
                <a:gd name="T14" fmla="*/ 48 w 98"/>
                <a:gd name="T15" fmla="*/ 331 h 576"/>
                <a:gd name="T16" fmla="*/ 35 w 98"/>
                <a:gd name="T17" fmla="*/ 226 h 576"/>
                <a:gd name="T18" fmla="*/ 1 w 98"/>
                <a:gd name="T19" fmla="*/ 1 h 576"/>
                <a:gd name="T20" fmla="*/ 0 w 98"/>
                <a:gd name="T21" fmla="*/ 1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8" h="576">
                  <a:moveTo>
                    <a:pt x="0" y="1"/>
                  </a:moveTo>
                  <a:cubicBezTo>
                    <a:pt x="0" y="77"/>
                    <a:pt x="19" y="152"/>
                    <a:pt x="31" y="227"/>
                  </a:cubicBezTo>
                  <a:cubicBezTo>
                    <a:pt x="37" y="266"/>
                    <a:pt x="40" y="306"/>
                    <a:pt x="45" y="345"/>
                  </a:cubicBezTo>
                  <a:cubicBezTo>
                    <a:pt x="50" y="393"/>
                    <a:pt x="55" y="442"/>
                    <a:pt x="64" y="489"/>
                  </a:cubicBezTo>
                  <a:cubicBezTo>
                    <a:pt x="69" y="515"/>
                    <a:pt x="73" y="557"/>
                    <a:pt x="94" y="575"/>
                  </a:cubicBezTo>
                  <a:cubicBezTo>
                    <a:pt x="96" y="576"/>
                    <a:pt x="98" y="574"/>
                    <a:pt x="97" y="572"/>
                  </a:cubicBezTo>
                  <a:cubicBezTo>
                    <a:pt x="76" y="544"/>
                    <a:pt x="71" y="505"/>
                    <a:pt x="66" y="472"/>
                  </a:cubicBezTo>
                  <a:cubicBezTo>
                    <a:pt x="58" y="425"/>
                    <a:pt x="53" y="378"/>
                    <a:pt x="48" y="331"/>
                  </a:cubicBezTo>
                  <a:cubicBezTo>
                    <a:pt x="44" y="296"/>
                    <a:pt x="41" y="261"/>
                    <a:pt x="35" y="226"/>
                  </a:cubicBezTo>
                  <a:cubicBezTo>
                    <a:pt x="23" y="151"/>
                    <a:pt x="7" y="77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100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1D0D7FA-5557-4C9B-BB83-BDA650692DC1}"/>
              </a:ext>
            </a:extLst>
          </p:cNvPr>
          <p:cNvGrpSpPr/>
          <p:nvPr userDrawn="1"/>
        </p:nvGrpSpPr>
        <p:grpSpPr bwMode="gray">
          <a:xfrm>
            <a:off x="7618413" y="774700"/>
            <a:ext cx="3492501" cy="4549775"/>
            <a:chOff x="7618413" y="774700"/>
            <a:chExt cx="3492501" cy="4549775"/>
          </a:xfrm>
        </p:grpSpPr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1BE0278B-789D-4FBB-8C24-6AA1FEA3A83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75901" y="774700"/>
              <a:ext cx="482600" cy="112713"/>
            </a:xfrm>
            <a:custGeom>
              <a:avLst/>
              <a:gdLst>
                <a:gd name="T0" fmla="*/ 332 w 332"/>
                <a:gd name="T1" fmla="*/ 0 h 77"/>
                <a:gd name="T2" fmla="*/ 0 w 332"/>
                <a:gd name="T3" fmla="*/ 0 h 77"/>
                <a:gd name="T4" fmla="*/ 0 w 332"/>
                <a:gd name="T5" fmla="*/ 77 h 77"/>
                <a:gd name="T6" fmla="*/ 330 w 332"/>
                <a:gd name="T7" fmla="*/ 77 h 77"/>
                <a:gd name="T8" fmla="*/ 332 w 332"/>
                <a:gd name="T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77">
                  <a:moveTo>
                    <a:pt x="3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330" y="77"/>
                    <a:pt x="330" y="77"/>
                    <a:pt x="330" y="77"/>
                  </a:cubicBezTo>
                  <a:cubicBezTo>
                    <a:pt x="328" y="51"/>
                    <a:pt x="328" y="26"/>
                    <a:pt x="332" y="0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483892F8-1DE4-489C-B37D-F30B8BBAA99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75901" y="1406525"/>
              <a:ext cx="487363" cy="112713"/>
            </a:xfrm>
            <a:custGeom>
              <a:avLst/>
              <a:gdLst>
                <a:gd name="T0" fmla="*/ 330 w 335"/>
                <a:gd name="T1" fmla="*/ 0 h 78"/>
                <a:gd name="T2" fmla="*/ 0 w 335"/>
                <a:gd name="T3" fmla="*/ 0 h 78"/>
                <a:gd name="T4" fmla="*/ 0 w 335"/>
                <a:gd name="T5" fmla="*/ 78 h 78"/>
                <a:gd name="T6" fmla="*/ 335 w 335"/>
                <a:gd name="T7" fmla="*/ 78 h 78"/>
                <a:gd name="T8" fmla="*/ 330 w 335"/>
                <a:gd name="T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78">
                  <a:moveTo>
                    <a:pt x="3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1" y="52"/>
                    <a:pt x="329" y="26"/>
                    <a:pt x="330" y="0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2AC35105-7A31-4B04-8C02-AEBAFB0B4F4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75901" y="2043112"/>
              <a:ext cx="519113" cy="112713"/>
            </a:xfrm>
            <a:custGeom>
              <a:avLst/>
              <a:gdLst>
                <a:gd name="T0" fmla="*/ 357 w 357"/>
                <a:gd name="T1" fmla="*/ 75 h 77"/>
                <a:gd name="T2" fmla="*/ 356 w 357"/>
                <a:gd name="T3" fmla="*/ 72 h 77"/>
                <a:gd name="T4" fmla="*/ 349 w 357"/>
                <a:gd name="T5" fmla="*/ 0 h 77"/>
                <a:gd name="T6" fmla="*/ 0 w 357"/>
                <a:gd name="T7" fmla="*/ 0 h 77"/>
                <a:gd name="T8" fmla="*/ 0 w 357"/>
                <a:gd name="T9" fmla="*/ 77 h 77"/>
                <a:gd name="T10" fmla="*/ 357 w 357"/>
                <a:gd name="T11" fmla="*/ 77 h 77"/>
                <a:gd name="T12" fmla="*/ 357 w 357"/>
                <a:gd name="T13" fmla="*/ 7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7" h="77">
                  <a:moveTo>
                    <a:pt x="357" y="75"/>
                  </a:moveTo>
                  <a:cubicBezTo>
                    <a:pt x="357" y="74"/>
                    <a:pt x="357" y="73"/>
                    <a:pt x="356" y="72"/>
                  </a:cubicBezTo>
                  <a:cubicBezTo>
                    <a:pt x="352" y="48"/>
                    <a:pt x="349" y="24"/>
                    <a:pt x="34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357" y="77"/>
                    <a:pt x="357" y="77"/>
                    <a:pt x="357" y="77"/>
                  </a:cubicBezTo>
                  <a:cubicBezTo>
                    <a:pt x="357" y="76"/>
                    <a:pt x="357" y="75"/>
                    <a:pt x="357" y="75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12">
              <a:extLst>
                <a:ext uri="{FF2B5EF4-FFF2-40B4-BE49-F238E27FC236}">
                  <a16:creationId xmlns:a16="http://schemas.microsoft.com/office/drawing/2014/main" id="{2FA978CC-FFF4-47D8-BFAA-438FD9F0CED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0375901" y="2674937"/>
              <a:ext cx="603250" cy="111125"/>
            </a:xfrm>
            <a:prstGeom prst="rect">
              <a:avLst/>
            </a:pr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13">
              <a:extLst>
                <a:ext uri="{FF2B5EF4-FFF2-40B4-BE49-F238E27FC236}">
                  <a16:creationId xmlns:a16="http://schemas.microsoft.com/office/drawing/2014/main" id="{6104C126-307E-408C-9520-FB4D372EB5A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0375901" y="3314700"/>
              <a:ext cx="603250" cy="112713"/>
            </a:xfrm>
            <a:prstGeom prst="rect">
              <a:avLst/>
            </a:prstGeom>
            <a:solidFill>
              <a:srgbClr val="001E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4">
              <a:extLst>
                <a:ext uri="{FF2B5EF4-FFF2-40B4-BE49-F238E27FC236}">
                  <a16:creationId xmlns:a16="http://schemas.microsoft.com/office/drawing/2014/main" id="{4CEF119D-A62B-47B0-9450-30546095769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15651" y="4513262"/>
              <a:ext cx="169863" cy="200025"/>
            </a:xfrm>
            <a:custGeom>
              <a:avLst/>
              <a:gdLst>
                <a:gd name="T0" fmla="*/ 3 w 117"/>
                <a:gd name="T1" fmla="*/ 8 h 137"/>
                <a:gd name="T2" fmla="*/ 100 w 117"/>
                <a:gd name="T3" fmla="*/ 131 h 137"/>
                <a:gd name="T4" fmla="*/ 112 w 117"/>
                <a:gd name="T5" fmla="*/ 122 h 137"/>
                <a:gd name="T6" fmla="*/ 9 w 117"/>
                <a:gd name="T7" fmla="*/ 3 h 137"/>
                <a:gd name="T8" fmla="*/ 3 w 117"/>
                <a:gd name="T9" fmla="*/ 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37">
                  <a:moveTo>
                    <a:pt x="3" y="8"/>
                  </a:moveTo>
                  <a:cubicBezTo>
                    <a:pt x="30" y="54"/>
                    <a:pt x="61" y="95"/>
                    <a:pt x="100" y="131"/>
                  </a:cubicBezTo>
                  <a:cubicBezTo>
                    <a:pt x="106" y="137"/>
                    <a:pt x="117" y="129"/>
                    <a:pt x="112" y="122"/>
                  </a:cubicBezTo>
                  <a:cubicBezTo>
                    <a:pt x="81" y="79"/>
                    <a:pt x="48" y="40"/>
                    <a:pt x="9" y="3"/>
                  </a:cubicBezTo>
                  <a:cubicBezTo>
                    <a:pt x="6" y="0"/>
                    <a:pt x="0" y="4"/>
                    <a:pt x="3" y="8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5">
              <a:extLst>
                <a:ext uri="{FF2B5EF4-FFF2-40B4-BE49-F238E27FC236}">
                  <a16:creationId xmlns:a16="http://schemas.microsoft.com/office/drawing/2014/main" id="{6AEA9DCD-40C7-49DC-A7BE-4B858AC0E20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871201" y="4494212"/>
              <a:ext cx="165100" cy="239713"/>
            </a:xfrm>
            <a:custGeom>
              <a:avLst/>
              <a:gdLst>
                <a:gd name="T0" fmla="*/ 2 w 113"/>
                <a:gd name="T1" fmla="*/ 14 h 165"/>
                <a:gd name="T2" fmla="*/ 110 w 113"/>
                <a:gd name="T3" fmla="*/ 165 h 165"/>
                <a:gd name="T4" fmla="*/ 112 w 113"/>
                <a:gd name="T5" fmla="*/ 154 h 165"/>
                <a:gd name="T6" fmla="*/ 5 w 113"/>
                <a:gd name="T7" fmla="*/ 0 h 165"/>
                <a:gd name="T8" fmla="*/ 2 w 113"/>
                <a:gd name="T9" fmla="*/ 14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65">
                  <a:moveTo>
                    <a:pt x="2" y="14"/>
                  </a:moveTo>
                  <a:cubicBezTo>
                    <a:pt x="35" y="67"/>
                    <a:pt x="71" y="117"/>
                    <a:pt x="110" y="165"/>
                  </a:cubicBezTo>
                  <a:cubicBezTo>
                    <a:pt x="108" y="163"/>
                    <a:pt x="113" y="156"/>
                    <a:pt x="112" y="154"/>
                  </a:cubicBezTo>
                  <a:cubicBezTo>
                    <a:pt x="76" y="103"/>
                    <a:pt x="38" y="53"/>
                    <a:pt x="5" y="0"/>
                  </a:cubicBezTo>
                  <a:cubicBezTo>
                    <a:pt x="7" y="3"/>
                    <a:pt x="0" y="11"/>
                    <a:pt x="2" y="14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6">
              <a:extLst>
                <a:ext uri="{FF2B5EF4-FFF2-40B4-BE49-F238E27FC236}">
                  <a16:creationId xmlns:a16="http://schemas.microsoft.com/office/drawing/2014/main" id="{5BF0BA01-D771-45AE-AF20-25FE868C336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813926" y="2039937"/>
              <a:ext cx="427038" cy="155575"/>
            </a:xfrm>
            <a:custGeom>
              <a:avLst/>
              <a:gdLst>
                <a:gd name="T0" fmla="*/ 0 w 294"/>
                <a:gd name="T1" fmla="*/ 7 h 106"/>
                <a:gd name="T2" fmla="*/ 293 w 294"/>
                <a:gd name="T3" fmla="*/ 106 h 106"/>
                <a:gd name="T4" fmla="*/ 294 w 294"/>
                <a:gd name="T5" fmla="*/ 99 h 106"/>
                <a:gd name="T6" fmla="*/ 1 w 294"/>
                <a:gd name="T7" fmla="*/ 0 h 106"/>
                <a:gd name="T8" fmla="*/ 0 w 294"/>
                <a:gd name="T9" fmla="*/ 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" h="106">
                  <a:moveTo>
                    <a:pt x="0" y="7"/>
                  </a:moveTo>
                  <a:cubicBezTo>
                    <a:pt x="98" y="38"/>
                    <a:pt x="194" y="75"/>
                    <a:pt x="293" y="106"/>
                  </a:cubicBezTo>
                  <a:cubicBezTo>
                    <a:pt x="292" y="105"/>
                    <a:pt x="294" y="99"/>
                    <a:pt x="294" y="99"/>
                  </a:cubicBezTo>
                  <a:cubicBezTo>
                    <a:pt x="197" y="62"/>
                    <a:pt x="101" y="27"/>
                    <a:pt x="1" y="0"/>
                  </a:cubicBezTo>
                  <a:cubicBezTo>
                    <a:pt x="1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7">
              <a:extLst>
                <a:ext uri="{FF2B5EF4-FFF2-40B4-BE49-F238E27FC236}">
                  <a16:creationId xmlns:a16="http://schemas.microsoft.com/office/drawing/2014/main" id="{276DC5AE-093E-4F26-854C-9C4D7F3A63E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53751" y="4533900"/>
              <a:ext cx="39688" cy="55563"/>
            </a:xfrm>
            <a:custGeom>
              <a:avLst/>
              <a:gdLst>
                <a:gd name="T0" fmla="*/ 18 w 27"/>
                <a:gd name="T1" fmla="*/ 21 h 38"/>
                <a:gd name="T2" fmla="*/ 18 w 27"/>
                <a:gd name="T3" fmla="*/ 38 h 38"/>
                <a:gd name="T4" fmla="*/ 4 w 27"/>
                <a:gd name="T5" fmla="*/ 23 h 38"/>
                <a:gd name="T6" fmla="*/ 0 w 27"/>
                <a:gd name="T7" fmla="*/ 0 h 38"/>
                <a:gd name="T8" fmla="*/ 27 w 27"/>
                <a:gd name="T9" fmla="*/ 9 h 38"/>
                <a:gd name="T10" fmla="*/ 18 w 27"/>
                <a:gd name="T11" fmla="*/ 2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8">
                  <a:moveTo>
                    <a:pt x="18" y="21"/>
                  </a:moveTo>
                  <a:cubicBezTo>
                    <a:pt x="16" y="25"/>
                    <a:pt x="16" y="32"/>
                    <a:pt x="18" y="38"/>
                  </a:cubicBezTo>
                  <a:cubicBezTo>
                    <a:pt x="12" y="34"/>
                    <a:pt x="7" y="30"/>
                    <a:pt x="4" y="23"/>
                  </a:cubicBezTo>
                  <a:cubicBezTo>
                    <a:pt x="1" y="16"/>
                    <a:pt x="0" y="7"/>
                    <a:pt x="0" y="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3" y="13"/>
                    <a:pt x="20" y="16"/>
                    <a:pt x="18" y="21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8">
              <a:extLst>
                <a:ext uri="{FF2B5EF4-FFF2-40B4-BE49-F238E27FC236}">
                  <a16:creationId xmlns:a16="http://schemas.microsoft.com/office/drawing/2014/main" id="{782D190D-DB01-4C5E-8422-9A023C83ADB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60101" y="4514850"/>
              <a:ext cx="36513" cy="79375"/>
            </a:xfrm>
            <a:custGeom>
              <a:avLst/>
              <a:gdLst>
                <a:gd name="T0" fmla="*/ 25 w 25"/>
                <a:gd name="T1" fmla="*/ 29 h 55"/>
                <a:gd name="T2" fmla="*/ 21 w 25"/>
                <a:gd name="T3" fmla="*/ 55 h 55"/>
                <a:gd name="T4" fmla="*/ 11 w 25"/>
                <a:gd name="T5" fmla="*/ 32 h 55"/>
                <a:gd name="T6" fmla="*/ 5 w 25"/>
                <a:gd name="T7" fmla="*/ 24 h 55"/>
                <a:gd name="T8" fmla="*/ 3 w 25"/>
                <a:gd name="T9" fmla="*/ 25 h 55"/>
                <a:gd name="T10" fmla="*/ 6 w 25"/>
                <a:gd name="T11" fmla="*/ 26 h 55"/>
                <a:gd name="T12" fmla="*/ 7 w 25"/>
                <a:gd name="T13" fmla="*/ 27 h 55"/>
                <a:gd name="T14" fmla="*/ 8 w 25"/>
                <a:gd name="T15" fmla="*/ 27 h 55"/>
                <a:gd name="T16" fmla="*/ 9 w 25"/>
                <a:gd name="T17" fmla="*/ 27 h 55"/>
                <a:gd name="T18" fmla="*/ 9 w 25"/>
                <a:gd name="T19" fmla="*/ 27 h 55"/>
                <a:gd name="T20" fmla="*/ 8 w 25"/>
                <a:gd name="T21" fmla="*/ 27 h 55"/>
                <a:gd name="T22" fmla="*/ 0 w 25"/>
                <a:gd name="T23" fmla="*/ 0 h 55"/>
                <a:gd name="T24" fmla="*/ 1 w 25"/>
                <a:gd name="T25" fmla="*/ 0 h 55"/>
                <a:gd name="T26" fmla="*/ 1 w 25"/>
                <a:gd name="T27" fmla="*/ 0 h 55"/>
                <a:gd name="T28" fmla="*/ 2 w 25"/>
                <a:gd name="T29" fmla="*/ 0 h 55"/>
                <a:gd name="T30" fmla="*/ 4 w 25"/>
                <a:gd name="T31" fmla="*/ 0 h 55"/>
                <a:gd name="T32" fmla="*/ 9 w 25"/>
                <a:gd name="T33" fmla="*/ 0 h 55"/>
                <a:gd name="T34" fmla="*/ 17 w 25"/>
                <a:gd name="T35" fmla="*/ 4 h 55"/>
                <a:gd name="T36" fmla="*/ 23 w 25"/>
                <a:gd name="T37" fmla="*/ 14 h 55"/>
                <a:gd name="T38" fmla="*/ 25 w 25"/>
                <a:gd name="T39" fmla="*/ 2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" h="55">
                  <a:moveTo>
                    <a:pt x="25" y="29"/>
                  </a:moveTo>
                  <a:cubicBezTo>
                    <a:pt x="25" y="38"/>
                    <a:pt x="23" y="47"/>
                    <a:pt x="21" y="55"/>
                  </a:cubicBezTo>
                  <a:cubicBezTo>
                    <a:pt x="18" y="47"/>
                    <a:pt x="15" y="39"/>
                    <a:pt x="11" y="32"/>
                  </a:cubicBezTo>
                  <a:cubicBezTo>
                    <a:pt x="9" y="29"/>
                    <a:pt x="7" y="26"/>
                    <a:pt x="5" y="24"/>
                  </a:cubicBezTo>
                  <a:cubicBezTo>
                    <a:pt x="4" y="23"/>
                    <a:pt x="3" y="23"/>
                    <a:pt x="3" y="25"/>
                  </a:cubicBezTo>
                  <a:cubicBezTo>
                    <a:pt x="4" y="25"/>
                    <a:pt x="5" y="26"/>
                    <a:pt x="6" y="26"/>
                  </a:cubicBezTo>
                  <a:cubicBezTo>
                    <a:pt x="6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6" y="0"/>
                    <a:pt x="7" y="0"/>
                    <a:pt x="9" y="0"/>
                  </a:cubicBezTo>
                  <a:cubicBezTo>
                    <a:pt x="12" y="1"/>
                    <a:pt x="15" y="2"/>
                    <a:pt x="17" y="4"/>
                  </a:cubicBezTo>
                  <a:cubicBezTo>
                    <a:pt x="21" y="7"/>
                    <a:pt x="22" y="11"/>
                    <a:pt x="23" y="14"/>
                  </a:cubicBezTo>
                  <a:cubicBezTo>
                    <a:pt x="25" y="19"/>
                    <a:pt x="25" y="24"/>
                    <a:pt x="25" y="29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9">
              <a:extLst>
                <a:ext uri="{FF2B5EF4-FFF2-40B4-BE49-F238E27FC236}">
                  <a16:creationId xmlns:a16="http://schemas.microsoft.com/office/drawing/2014/main" id="{F05D0A86-6037-4D5E-9B3D-F4A45E44CDC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58513" y="4527550"/>
              <a:ext cx="115888" cy="144463"/>
            </a:xfrm>
            <a:custGeom>
              <a:avLst/>
              <a:gdLst>
                <a:gd name="T0" fmla="*/ 54 w 80"/>
                <a:gd name="T1" fmla="*/ 47 h 99"/>
                <a:gd name="T2" fmla="*/ 80 w 80"/>
                <a:gd name="T3" fmla="*/ 99 h 99"/>
                <a:gd name="T4" fmla="*/ 43 w 80"/>
                <a:gd name="T5" fmla="*/ 56 h 99"/>
                <a:gd name="T6" fmla="*/ 22 w 80"/>
                <a:gd name="T7" fmla="*/ 38 h 99"/>
                <a:gd name="T8" fmla="*/ 0 w 80"/>
                <a:gd name="T9" fmla="*/ 25 h 99"/>
                <a:gd name="T10" fmla="*/ 13 w 80"/>
                <a:gd name="T11" fmla="*/ 0 h 99"/>
                <a:gd name="T12" fmla="*/ 37 w 80"/>
                <a:gd name="T13" fmla="*/ 22 h 99"/>
                <a:gd name="T14" fmla="*/ 54 w 80"/>
                <a:gd name="T15" fmla="*/ 4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99">
                  <a:moveTo>
                    <a:pt x="54" y="47"/>
                  </a:moveTo>
                  <a:cubicBezTo>
                    <a:pt x="65" y="64"/>
                    <a:pt x="74" y="81"/>
                    <a:pt x="80" y="99"/>
                  </a:cubicBezTo>
                  <a:cubicBezTo>
                    <a:pt x="70" y="83"/>
                    <a:pt x="57" y="69"/>
                    <a:pt x="43" y="56"/>
                  </a:cubicBezTo>
                  <a:cubicBezTo>
                    <a:pt x="37" y="49"/>
                    <a:pt x="29" y="43"/>
                    <a:pt x="22" y="38"/>
                  </a:cubicBezTo>
                  <a:cubicBezTo>
                    <a:pt x="15" y="32"/>
                    <a:pt x="7" y="28"/>
                    <a:pt x="0" y="25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23" y="7"/>
                    <a:pt x="30" y="15"/>
                    <a:pt x="37" y="22"/>
                  </a:cubicBezTo>
                  <a:cubicBezTo>
                    <a:pt x="43" y="30"/>
                    <a:pt x="49" y="38"/>
                    <a:pt x="54" y="47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0">
              <a:extLst>
                <a:ext uri="{FF2B5EF4-FFF2-40B4-BE49-F238E27FC236}">
                  <a16:creationId xmlns:a16="http://schemas.microsoft.com/office/drawing/2014/main" id="{D6D3AA44-ACD6-42E9-8B7C-82CDB967879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293351" y="4789487"/>
              <a:ext cx="817563" cy="534988"/>
            </a:xfrm>
            <a:custGeom>
              <a:avLst/>
              <a:gdLst>
                <a:gd name="T0" fmla="*/ 557 w 561"/>
                <a:gd name="T1" fmla="*/ 8 h 367"/>
                <a:gd name="T2" fmla="*/ 496 w 561"/>
                <a:gd name="T3" fmla="*/ 33 h 367"/>
                <a:gd name="T4" fmla="*/ 430 w 561"/>
                <a:gd name="T5" fmla="*/ 76 h 367"/>
                <a:gd name="T6" fmla="*/ 286 w 561"/>
                <a:gd name="T7" fmla="*/ 172 h 367"/>
                <a:gd name="T8" fmla="*/ 144 w 561"/>
                <a:gd name="T9" fmla="*/ 259 h 367"/>
                <a:gd name="T10" fmla="*/ 75 w 561"/>
                <a:gd name="T11" fmla="*/ 297 h 367"/>
                <a:gd name="T12" fmla="*/ 9 w 561"/>
                <a:gd name="T13" fmla="*/ 337 h 367"/>
                <a:gd name="T14" fmla="*/ 25 w 561"/>
                <a:gd name="T15" fmla="*/ 365 h 367"/>
                <a:gd name="T16" fmla="*/ 91 w 561"/>
                <a:gd name="T17" fmla="*/ 338 h 367"/>
                <a:gd name="T18" fmla="*/ 159 w 561"/>
                <a:gd name="T19" fmla="*/ 301 h 367"/>
                <a:gd name="T20" fmla="*/ 304 w 561"/>
                <a:gd name="T21" fmla="*/ 210 h 367"/>
                <a:gd name="T22" fmla="*/ 439 w 561"/>
                <a:gd name="T23" fmla="*/ 117 h 367"/>
                <a:gd name="T24" fmla="*/ 511 w 561"/>
                <a:gd name="T25" fmla="*/ 64 h 367"/>
                <a:gd name="T26" fmla="*/ 538 w 561"/>
                <a:gd name="T27" fmla="*/ 44 h 367"/>
                <a:gd name="T28" fmla="*/ 561 w 561"/>
                <a:gd name="T29" fmla="*/ 14 h 367"/>
                <a:gd name="T30" fmla="*/ 557 w 561"/>
                <a:gd name="T31" fmla="*/ 8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1" h="367">
                  <a:moveTo>
                    <a:pt x="557" y="8"/>
                  </a:moveTo>
                  <a:cubicBezTo>
                    <a:pt x="539" y="0"/>
                    <a:pt x="511" y="24"/>
                    <a:pt x="496" y="33"/>
                  </a:cubicBezTo>
                  <a:cubicBezTo>
                    <a:pt x="474" y="47"/>
                    <a:pt x="452" y="62"/>
                    <a:pt x="430" y="76"/>
                  </a:cubicBezTo>
                  <a:cubicBezTo>
                    <a:pt x="382" y="108"/>
                    <a:pt x="334" y="140"/>
                    <a:pt x="286" y="172"/>
                  </a:cubicBezTo>
                  <a:cubicBezTo>
                    <a:pt x="239" y="202"/>
                    <a:pt x="192" y="231"/>
                    <a:pt x="144" y="259"/>
                  </a:cubicBezTo>
                  <a:cubicBezTo>
                    <a:pt x="122" y="272"/>
                    <a:pt x="99" y="285"/>
                    <a:pt x="75" y="297"/>
                  </a:cubicBezTo>
                  <a:cubicBezTo>
                    <a:pt x="54" y="309"/>
                    <a:pt x="23" y="317"/>
                    <a:pt x="9" y="337"/>
                  </a:cubicBezTo>
                  <a:cubicBezTo>
                    <a:pt x="0" y="349"/>
                    <a:pt x="12" y="364"/>
                    <a:pt x="25" y="365"/>
                  </a:cubicBezTo>
                  <a:cubicBezTo>
                    <a:pt x="46" y="367"/>
                    <a:pt x="72" y="348"/>
                    <a:pt x="91" y="338"/>
                  </a:cubicBezTo>
                  <a:cubicBezTo>
                    <a:pt x="114" y="326"/>
                    <a:pt x="136" y="314"/>
                    <a:pt x="159" y="301"/>
                  </a:cubicBezTo>
                  <a:cubicBezTo>
                    <a:pt x="208" y="272"/>
                    <a:pt x="257" y="241"/>
                    <a:pt x="304" y="210"/>
                  </a:cubicBezTo>
                  <a:cubicBezTo>
                    <a:pt x="350" y="180"/>
                    <a:pt x="394" y="148"/>
                    <a:pt x="439" y="117"/>
                  </a:cubicBezTo>
                  <a:cubicBezTo>
                    <a:pt x="463" y="100"/>
                    <a:pt x="488" y="83"/>
                    <a:pt x="511" y="64"/>
                  </a:cubicBezTo>
                  <a:cubicBezTo>
                    <a:pt x="520" y="58"/>
                    <a:pt x="529" y="51"/>
                    <a:pt x="538" y="44"/>
                  </a:cubicBezTo>
                  <a:cubicBezTo>
                    <a:pt x="547" y="36"/>
                    <a:pt x="561" y="28"/>
                    <a:pt x="561" y="14"/>
                  </a:cubicBezTo>
                  <a:cubicBezTo>
                    <a:pt x="560" y="12"/>
                    <a:pt x="560" y="10"/>
                    <a:pt x="557" y="8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21">
              <a:extLst>
                <a:ext uri="{FF2B5EF4-FFF2-40B4-BE49-F238E27FC236}">
                  <a16:creationId xmlns:a16="http://schemas.microsoft.com/office/drawing/2014/main" id="{D4ACB51B-779B-4D0A-A6A0-CAEB50EEC5F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731501" y="4684712"/>
              <a:ext cx="66675" cy="352425"/>
            </a:xfrm>
            <a:custGeom>
              <a:avLst/>
              <a:gdLst>
                <a:gd name="T0" fmla="*/ 4 w 45"/>
                <a:gd name="T1" fmla="*/ 8 h 242"/>
                <a:gd name="T2" fmla="*/ 5 w 45"/>
                <a:gd name="T3" fmla="*/ 65 h 242"/>
                <a:gd name="T4" fmla="*/ 9 w 45"/>
                <a:gd name="T5" fmla="*/ 125 h 242"/>
                <a:gd name="T6" fmla="*/ 9 w 45"/>
                <a:gd name="T7" fmla="*/ 184 h 242"/>
                <a:gd name="T8" fmla="*/ 10 w 45"/>
                <a:gd name="T9" fmla="*/ 231 h 242"/>
                <a:gd name="T10" fmla="*/ 35 w 45"/>
                <a:gd name="T11" fmla="*/ 234 h 242"/>
                <a:gd name="T12" fmla="*/ 43 w 45"/>
                <a:gd name="T13" fmla="*/ 189 h 242"/>
                <a:gd name="T14" fmla="*/ 43 w 45"/>
                <a:gd name="T15" fmla="*/ 122 h 242"/>
                <a:gd name="T16" fmla="*/ 19 w 45"/>
                <a:gd name="T17" fmla="*/ 5 h 242"/>
                <a:gd name="T18" fmla="*/ 4 w 45"/>
                <a:gd name="T19" fmla="*/ 8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242">
                  <a:moveTo>
                    <a:pt x="4" y="8"/>
                  </a:moveTo>
                  <a:cubicBezTo>
                    <a:pt x="0" y="27"/>
                    <a:pt x="3" y="45"/>
                    <a:pt x="5" y="65"/>
                  </a:cubicBezTo>
                  <a:cubicBezTo>
                    <a:pt x="7" y="85"/>
                    <a:pt x="8" y="105"/>
                    <a:pt x="9" y="125"/>
                  </a:cubicBezTo>
                  <a:cubicBezTo>
                    <a:pt x="10" y="145"/>
                    <a:pt x="10" y="164"/>
                    <a:pt x="9" y="184"/>
                  </a:cubicBezTo>
                  <a:cubicBezTo>
                    <a:pt x="8" y="199"/>
                    <a:pt x="2" y="217"/>
                    <a:pt x="10" y="231"/>
                  </a:cubicBezTo>
                  <a:cubicBezTo>
                    <a:pt x="15" y="241"/>
                    <a:pt x="27" y="242"/>
                    <a:pt x="35" y="234"/>
                  </a:cubicBezTo>
                  <a:cubicBezTo>
                    <a:pt x="45" y="222"/>
                    <a:pt x="43" y="203"/>
                    <a:pt x="43" y="189"/>
                  </a:cubicBezTo>
                  <a:cubicBezTo>
                    <a:pt x="44" y="166"/>
                    <a:pt x="44" y="144"/>
                    <a:pt x="43" y="122"/>
                  </a:cubicBezTo>
                  <a:cubicBezTo>
                    <a:pt x="41" y="85"/>
                    <a:pt x="41" y="36"/>
                    <a:pt x="19" y="5"/>
                  </a:cubicBezTo>
                  <a:cubicBezTo>
                    <a:pt x="15" y="0"/>
                    <a:pt x="6" y="1"/>
                    <a:pt x="4" y="8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17F2918F-04CF-4313-92C2-BCBF5A25418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09251" y="4640262"/>
              <a:ext cx="63500" cy="558800"/>
            </a:xfrm>
            <a:custGeom>
              <a:avLst/>
              <a:gdLst>
                <a:gd name="T0" fmla="*/ 3 w 43"/>
                <a:gd name="T1" fmla="*/ 11 h 384"/>
                <a:gd name="T2" fmla="*/ 6 w 43"/>
                <a:gd name="T3" fmla="*/ 189 h 384"/>
                <a:gd name="T4" fmla="*/ 5 w 43"/>
                <a:gd name="T5" fmla="*/ 275 h 384"/>
                <a:gd name="T6" fmla="*/ 0 w 43"/>
                <a:gd name="T7" fmla="*/ 359 h 384"/>
                <a:gd name="T8" fmla="*/ 38 w 43"/>
                <a:gd name="T9" fmla="*/ 362 h 384"/>
                <a:gd name="T10" fmla="*/ 42 w 43"/>
                <a:gd name="T11" fmla="*/ 287 h 384"/>
                <a:gd name="T12" fmla="*/ 42 w 43"/>
                <a:gd name="T13" fmla="*/ 198 h 384"/>
                <a:gd name="T14" fmla="*/ 21 w 43"/>
                <a:gd name="T15" fmla="*/ 10 h 384"/>
                <a:gd name="T16" fmla="*/ 3 w 43"/>
                <a:gd name="T17" fmla="*/ 1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384">
                  <a:moveTo>
                    <a:pt x="3" y="11"/>
                  </a:moveTo>
                  <a:cubicBezTo>
                    <a:pt x="3" y="70"/>
                    <a:pt x="6" y="129"/>
                    <a:pt x="6" y="189"/>
                  </a:cubicBezTo>
                  <a:cubicBezTo>
                    <a:pt x="6" y="218"/>
                    <a:pt x="6" y="246"/>
                    <a:pt x="5" y="275"/>
                  </a:cubicBezTo>
                  <a:cubicBezTo>
                    <a:pt x="4" y="303"/>
                    <a:pt x="0" y="331"/>
                    <a:pt x="0" y="359"/>
                  </a:cubicBezTo>
                  <a:cubicBezTo>
                    <a:pt x="0" y="380"/>
                    <a:pt x="34" y="384"/>
                    <a:pt x="38" y="362"/>
                  </a:cubicBezTo>
                  <a:cubicBezTo>
                    <a:pt x="42" y="338"/>
                    <a:pt x="41" y="312"/>
                    <a:pt x="42" y="287"/>
                  </a:cubicBezTo>
                  <a:cubicBezTo>
                    <a:pt x="43" y="257"/>
                    <a:pt x="42" y="228"/>
                    <a:pt x="42" y="198"/>
                  </a:cubicBezTo>
                  <a:cubicBezTo>
                    <a:pt x="40" y="134"/>
                    <a:pt x="38" y="71"/>
                    <a:pt x="21" y="10"/>
                  </a:cubicBezTo>
                  <a:cubicBezTo>
                    <a:pt x="18" y="0"/>
                    <a:pt x="3" y="0"/>
                    <a:pt x="3" y="11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1C7AED44-97EF-4EF0-89A0-D3DE52328DF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18776" y="4857750"/>
              <a:ext cx="211138" cy="144463"/>
            </a:xfrm>
            <a:custGeom>
              <a:avLst/>
              <a:gdLst>
                <a:gd name="T0" fmla="*/ 34 w 145"/>
                <a:gd name="T1" fmla="*/ 75 h 99"/>
                <a:gd name="T2" fmla="*/ 10 w 145"/>
                <a:gd name="T3" fmla="*/ 85 h 99"/>
                <a:gd name="T4" fmla="*/ 13 w 145"/>
                <a:gd name="T5" fmla="*/ 97 h 99"/>
                <a:gd name="T6" fmla="*/ 44 w 145"/>
                <a:gd name="T7" fmla="*/ 84 h 99"/>
                <a:gd name="T8" fmla="*/ 85 w 145"/>
                <a:gd name="T9" fmla="*/ 57 h 99"/>
                <a:gd name="T10" fmla="*/ 122 w 145"/>
                <a:gd name="T11" fmla="*/ 32 h 99"/>
                <a:gd name="T12" fmla="*/ 144 w 145"/>
                <a:gd name="T13" fmla="*/ 12 h 99"/>
                <a:gd name="T14" fmla="*/ 137 w 145"/>
                <a:gd name="T15" fmla="*/ 0 h 99"/>
                <a:gd name="T16" fmla="*/ 81 w 145"/>
                <a:gd name="T17" fmla="*/ 33 h 99"/>
                <a:gd name="T18" fmla="*/ 40 w 145"/>
                <a:gd name="T19" fmla="*/ 60 h 99"/>
                <a:gd name="T20" fmla="*/ 6 w 145"/>
                <a:gd name="T21" fmla="*/ 85 h 99"/>
                <a:gd name="T22" fmla="*/ 11 w 145"/>
                <a:gd name="T23" fmla="*/ 98 h 99"/>
                <a:gd name="T24" fmla="*/ 37 w 145"/>
                <a:gd name="T25" fmla="*/ 78 h 99"/>
                <a:gd name="T26" fmla="*/ 34 w 145"/>
                <a:gd name="T27" fmla="*/ 75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5" h="99">
                  <a:moveTo>
                    <a:pt x="34" y="75"/>
                  </a:moveTo>
                  <a:cubicBezTo>
                    <a:pt x="27" y="79"/>
                    <a:pt x="18" y="84"/>
                    <a:pt x="10" y="85"/>
                  </a:cubicBezTo>
                  <a:cubicBezTo>
                    <a:pt x="11" y="89"/>
                    <a:pt x="12" y="93"/>
                    <a:pt x="13" y="97"/>
                  </a:cubicBezTo>
                  <a:cubicBezTo>
                    <a:pt x="23" y="92"/>
                    <a:pt x="34" y="90"/>
                    <a:pt x="44" y="84"/>
                  </a:cubicBezTo>
                  <a:cubicBezTo>
                    <a:pt x="58" y="75"/>
                    <a:pt x="72" y="66"/>
                    <a:pt x="85" y="57"/>
                  </a:cubicBezTo>
                  <a:cubicBezTo>
                    <a:pt x="98" y="49"/>
                    <a:pt x="110" y="41"/>
                    <a:pt x="122" y="32"/>
                  </a:cubicBezTo>
                  <a:cubicBezTo>
                    <a:pt x="130" y="27"/>
                    <a:pt x="141" y="22"/>
                    <a:pt x="144" y="12"/>
                  </a:cubicBezTo>
                  <a:cubicBezTo>
                    <a:pt x="145" y="7"/>
                    <a:pt x="143" y="0"/>
                    <a:pt x="137" y="0"/>
                  </a:cubicBezTo>
                  <a:cubicBezTo>
                    <a:pt x="118" y="0"/>
                    <a:pt x="96" y="23"/>
                    <a:pt x="81" y="33"/>
                  </a:cubicBezTo>
                  <a:cubicBezTo>
                    <a:pt x="67" y="42"/>
                    <a:pt x="54" y="51"/>
                    <a:pt x="40" y="60"/>
                  </a:cubicBezTo>
                  <a:cubicBezTo>
                    <a:pt x="28" y="68"/>
                    <a:pt x="18" y="78"/>
                    <a:pt x="6" y="85"/>
                  </a:cubicBezTo>
                  <a:cubicBezTo>
                    <a:pt x="0" y="90"/>
                    <a:pt x="3" y="99"/>
                    <a:pt x="11" y="98"/>
                  </a:cubicBezTo>
                  <a:cubicBezTo>
                    <a:pt x="20" y="97"/>
                    <a:pt x="31" y="84"/>
                    <a:pt x="37" y="78"/>
                  </a:cubicBezTo>
                  <a:cubicBezTo>
                    <a:pt x="38" y="76"/>
                    <a:pt x="36" y="74"/>
                    <a:pt x="34" y="75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4">
              <a:extLst>
                <a:ext uri="{FF2B5EF4-FFF2-40B4-BE49-F238E27FC236}">
                  <a16:creationId xmlns:a16="http://schemas.microsoft.com/office/drawing/2014/main" id="{D4CBA1F3-E477-41BD-80A5-52ED17E22A8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17188" y="4751387"/>
              <a:ext cx="141288" cy="147638"/>
            </a:xfrm>
            <a:custGeom>
              <a:avLst/>
              <a:gdLst>
                <a:gd name="T0" fmla="*/ 15 w 97"/>
                <a:gd name="T1" fmla="*/ 12 h 101"/>
                <a:gd name="T2" fmla="*/ 9 w 97"/>
                <a:gd name="T3" fmla="*/ 16 h 101"/>
                <a:gd name="T4" fmla="*/ 17 w 97"/>
                <a:gd name="T5" fmla="*/ 27 h 101"/>
                <a:gd name="T6" fmla="*/ 39 w 97"/>
                <a:gd name="T7" fmla="*/ 52 h 101"/>
                <a:gd name="T8" fmla="*/ 88 w 97"/>
                <a:gd name="T9" fmla="*/ 98 h 101"/>
                <a:gd name="T10" fmla="*/ 95 w 97"/>
                <a:gd name="T11" fmla="*/ 93 h 101"/>
                <a:gd name="T12" fmla="*/ 48 w 97"/>
                <a:gd name="T13" fmla="*/ 31 h 101"/>
                <a:gd name="T14" fmla="*/ 13 w 97"/>
                <a:gd name="T15" fmla="*/ 1 h 101"/>
                <a:gd name="T16" fmla="*/ 5 w 97"/>
                <a:gd name="T17" fmla="*/ 4 h 101"/>
                <a:gd name="T18" fmla="*/ 5 w 97"/>
                <a:gd name="T19" fmla="*/ 4 h 101"/>
                <a:gd name="T20" fmla="*/ 15 w 97"/>
                <a:gd name="T21" fmla="*/ 1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" h="101">
                  <a:moveTo>
                    <a:pt x="15" y="12"/>
                  </a:moveTo>
                  <a:cubicBezTo>
                    <a:pt x="9" y="19"/>
                    <a:pt x="6" y="10"/>
                    <a:pt x="9" y="16"/>
                  </a:cubicBezTo>
                  <a:cubicBezTo>
                    <a:pt x="11" y="20"/>
                    <a:pt x="14" y="24"/>
                    <a:pt x="17" y="27"/>
                  </a:cubicBezTo>
                  <a:cubicBezTo>
                    <a:pt x="25" y="36"/>
                    <a:pt x="32" y="44"/>
                    <a:pt x="39" y="52"/>
                  </a:cubicBezTo>
                  <a:cubicBezTo>
                    <a:pt x="54" y="69"/>
                    <a:pt x="70" y="84"/>
                    <a:pt x="88" y="98"/>
                  </a:cubicBezTo>
                  <a:cubicBezTo>
                    <a:pt x="92" y="101"/>
                    <a:pt x="97" y="97"/>
                    <a:pt x="95" y="93"/>
                  </a:cubicBezTo>
                  <a:cubicBezTo>
                    <a:pt x="82" y="70"/>
                    <a:pt x="66" y="50"/>
                    <a:pt x="48" y="31"/>
                  </a:cubicBezTo>
                  <a:cubicBezTo>
                    <a:pt x="38" y="20"/>
                    <a:pt x="24" y="5"/>
                    <a:pt x="13" y="1"/>
                  </a:cubicBezTo>
                  <a:cubicBezTo>
                    <a:pt x="10" y="0"/>
                    <a:pt x="7" y="1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0" y="10"/>
                    <a:pt x="10" y="18"/>
                    <a:pt x="15" y="12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5">
              <a:extLst>
                <a:ext uri="{FF2B5EF4-FFF2-40B4-BE49-F238E27FC236}">
                  <a16:creationId xmlns:a16="http://schemas.microsoft.com/office/drawing/2014/main" id="{EB23174C-9F2D-48A5-A1A3-82673F2EDB2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56876" y="4697412"/>
              <a:ext cx="127000" cy="242888"/>
            </a:xfrm>
            <a:custGeom>
              <a:avLst/>
              <a:gdLst>
                <a:gd name="T0" fmla="*/ 70 w 87"/>
                <a:gd name="T1" fmla="*/ 7 h 167"/>
                <a:gd name="T2" fmla="*/ 24 w 87"/>
                <a:gd name="T3" fmla="*/ 161 h 167"/>
                <a:gd name="T4" fmla="*/ 59 w 87"/>
                <a:gd name="T5" fmla="*/ 93 h 167"/>
                <a:gd name="T6" fmla="*/ 84 w 87"/>
                <a:gd name="T7" fmla="*/ 12 h 167"/>
                <a:gd name="T8" fmla="*/ 70 w 87"/>
                <a:gd name="T9" fmla="*/ 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67">
                  <a:moveTo>
                    <a:pt x="70" y="7"/>
                  </a:moveTo>
                  <a:cubicBezTo>
                    <a:pt x="60" y="25"/>
                    <a:pt x="0" y="154"/>
                    <a:pt x="24" y="161"/>
                  </a:cubicBezTo>
                  <a:cubicBezTo>
                    <a:pt x="43" y="167"/>
                    <a:pt x="55" y="104"/>
                    <a:pt x="59" y="93"/>
                  </a:cubicBezTo>
                  <a:cubicBezTo>
                    <a:pt x="68" y="66"/>
                    <a:pt x="74" y="38"/>
                    <a:pt x="84" y="12"/>
                  </a:cubicBezTo>
                  <a:cubicBezTo>
                    <a:pt x="87" y="4"/>
                    <a:pt x="74" y="0"/>
                    <a:pt x="70" y="7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26">
              <a:extLst>
                <a:ext uri="{FF2B5EF4-FFF2-40B4-BE49-F238E27FC236}">
                  <a16:creationId xmlns:a16="http://schemas.microsoft.com/office/drawing/2014/main" id="{0E2403CC-51E4-4E2D-8482-FA2408A0AE6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41001" y="4660900"/>
              <a:ext cx="217488" cy="193675"/>
            </a:xfrm>
            <a:custGeom>
              <a:avLst/>
              <a:gdLst>
                <a:gd name="T0" fmla="*/ 8 w 149"/>
                <a:gd name="T1" fmla="*/ 19 h 133"/>
                <a:gd name="T2" fmla="*/ 86 w 149"/>
                <a:gd name="T3" fmla="*/ 80 h 133"/>
                <a:gd name="T4" fmla="*/ 118 w 149"/>
                <a:gd name="T5" fmla="*/ 112 h 133"/>
                <a:gd name="T6" fmla="*/ 142 w 149"/>
                <a:gd name="T7" fmla="*/ 133 h 133"/>
                <a:gd name="T8" fmla="*/ 147 w 149"/>
                <a:gd name="T9" fmla="*/ 130 h 133"/>
                <a:gd name="T10" fmla="*/ 136 w 149"/>
                <a:gd name="T11" fmla="*/ 105 h 133"/>
                <a:gd name="T12" fmla="*/ 100 w 149"/>
                <a:gd name="T13" fmla="*/ 66 h 133"/>
                <a:gd name="T14" fmla="*/ 15 w 149"/>
                <a:gd name="T15" fmla="*/ 5 h 133"/>
                <a:gd name="T16" fmla="*/ 8 w 149"/>
                <a:gd name="T17" fmla="*/ 1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33">
                  <a:moveTo>
                    <a:pt x="8" y="19"/>
                  </a:moveTo>
                  <a:cubicBezTo>
                    <a:pt x="36" y="37"/>
                    <a:pt x="62" y="58"/>
                    <a:pt x="86" y="80"/>
                  </a:cubicBezTo>
                  <a:cubicBezTo>
                    <a:pt x="97" y="91"/>
                    <a:pt x="107" y="101"/>
                    <a:pt x="118" y="112"/>
                  </a:cubicBezTo>
                  <a:cubicBezTo>
                    <a:pt x="125" y="120"/>
                    <a:pt x="131" y="131"/>
                    <a:pt x="142" y="133"/>
                  </a:cubicBezTo>
                  <a:cubicBezTo>
                    <a:pt x="144" y="133"/>
                    <a:pt x="147" y="132"/>
                    <a:pt x="147" y="130"/>
                  </a:cubicBezTo>
                  <a:cubicBezTo>
                    <a:pt x="149" y="119"/>
                    <a:pt x="142" y="113"/>
                    <a:pt x="136" y="105"/>
                  </a:cubicBezTo>
                  <a:cubicBezTo>
                    <a:pt x="125" y="91"/>
                    <a:pt x="113" y="78"/>
                    <a:pt x="100" y="66"/>
                  </a:cubicBezTo>
                  <a:cubicBezTo>
                    <a:pt x="75" y="42"/>
                    <a:pt x="46" y="22"/>
                    <a:pt x="15" y="5"/>
                  </a:cubicBezTo>
                  <a:cubicBezTo>
                    <a:pt x="6" y="0"/>
                    <a:pt x="0" y="14"/>
                    <a:pt x="8" y="19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27">
              <a:extLst>
                <a:ext uri="{FF2B5EF4-FFF2-40B4-BE49-F238E27FC236}">
                  <a16:creationId xmlns:a16="http://schemas.microsoft.com/office/drawing/2014/main" id="{0AED1C18-8C32-49D7-B985-85DB9506F0B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47326" y="5006975"/>
              <a:ext cx="192088" cy="134938"/>
            </a:xfrm>
            <a:custGeom>
              <a:avLst/>
              <a:gdLst>
                <a:gd name="T0" fmla="*/ 12 w 131"/>
                <a:gd name="T1" fmla="*/ 24 h 92"/>
                <a:gd name="T2" fmla="*/ 116 w 131"/>
                <a:gd name="T3" fmla="*/ 88 h 92"/>
                <a:gd name="T4" fmla="*/ 126 w 131"/>
                <a:gd name="T5" fmla="*/ 76 h 92"/>
                <a:gd name="T6" fmla="*/ 22 w 131"/>
                <a:gd name="T7" fmla="*/ 5 h 92"/>
                <a:gd name="T8" fmla="*/ 12 w 131"/>
                <a:gd name="T9" fmla="*/ 2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92">
                  <a:moveTo>
                    <a:pt x="12" y="24"/>
                  </a:moveTo>
                  <a:cubicBezTo>
                    <a:pt x="47" y="45"/>
                    <a:pt x="81" y="67"/>
                    <a:pt x="116" y="88"/>
                  </a:cubicBezTo>
                  <a:cubicBezTo>
                    <a:pt x="123" y="92"/>
                    <a:pt x="131" y="82"/>
                    <a:pt x="126" y="76"/>
                  </a:cubicBezTo>
                  <a:cubicBezTo>
                    <a:pt x="98" y="43"/>
                    <a:pt x="61" y="22"/>
                    <a:pt x="22" y="5"/>
                  </a:cubicBezTo>
                  <a:cubicBezTo>
                    <a:pt x="9" y="0"/>
                    <a:pt x="0" y="17"/>
                    <a:pt x="12" y="24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28">
              <a:extLst>
                <a:ext uri="{FF2B5EF4-FFF2-40B4-BE49-F238E27FC236}">
                  <a16:creationId xmlns:a16="http://schemas.microsoft.com/office/drawing/2014/main" id="{979F708B-D9EE-4860-AB11-F5FEF04B46B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55263" y="4937125"/>
              <a:ext cx="174625" cy="284163"/>
            </a:xfrm>
            <a:custGeom>
              <a:avLst/>
              <a:gdLst>
                <a:gd name="T0" fmla="*/ 104 w 120"/>
                <a:gd name="T1" fmla="*/ 8 h 195"/>
                <a:gd name="T2" fmla="*/ 3 w 120"/>
                <a:gd name="T3" fmla="*/ 185 h 195"/>
                <a:gd name="T4" fmla="*/ 13 w 120"/>
                <a:gd name="T5" fmla="*/ 190 h 195"/>
                <a:gd name="T6" fmla="*/ 63 w 120"/>
                <a:gd name="T7" fmla="*/ 117 h 195"/>
                <a:gd name="T8" fmla="*/ 117 w 120"/>
                <a:gd name="T9" fmla="*/ 15 h 195"/>
                <a:gd name="T10" fmla="*/ 104 w 120"/>
                <a:gd name="T11" fmla="*/ 8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195">
                  <a:moveTo>
                    <a:pt x="104" y="8"/>
                  </a:moveTo>
                  <a:cubicBezTo>
                    <a:pt x="72" y="68"/>
                    <a:pt x="37" y="126"/>
                    <a:pt x="3" y="185"/>
                  </a:cubicBezTo>
                  <a:cubicBezTo>
                    <a:pt x="0" y="190"/>
                    <a:pt x="9" y="195"/>
                    <a:pt x="13" y="190"/>
                  </a:cubicBezTo>
                  <a:cubicBezTo>
                    <a:pt x="33" y="168"/>
                    <a:pt x="48" y="143"/>
                    <a:pt x="63" y="117"/>
                  </a:cubicBezTo>
                  <a:cubicBezTo>
                    <a:pt x="83" y="85"/>
                    <a:pt x="103" y="51"/>
                    <a:pt x="117" y="15"/>
                  </a:cubicBezTo>
                  <a:cubicBezTo>
                    <a:pt x="120" y="7"/>
                    <a:pt x="109" y="0"/>
                    <a:pt x="104" y="8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29">
              <a:extLst>
                <a:ext uri="{FF2B5EF4-FFF2-40B4-BE49-F238E27FC236}">
                  <a16:creationId xmlns:a16="http://schemas.microsoft.com/office/drawing/2014/main" id="{323C57E9-4204-4205-AEC8-6E024EDD5EB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29876" y="4921250"/>
              <a:ext cx="192088" cy="111125"/>
            </a:xfrm>
            <a:custGeom>
              <a:avLst/>
              <a:gdLst>
                <a:gd name="T0" fmla="*/ 20 w 132"/>
                <a:gd name="T1" fmla="*/ 71 h 76"/>
                <a:gd name="T2" fmla="*/ 123 w 132"/>
                <a:gd name="T3" fmla="*/ 19 h 76"/>
                <a:gd name="T4" fmla="*/ 114 w 132"/>
                <a:gd name="T5" fmla="*/ 4 h 76"/>
                <a:gd name="T6" fmla="*/ 12 w 132"/>
                <a:gd name="T7" fmla="*/ 54 h 76"/>
                <a:gd name="T8" fmla="*/ 20 w 132"/>
                <a:gd name="T9" fmla="*/ 7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76">
                  <a:moveTo>
                    <a:pt x="20" y="71"/>
                  </a:moveTo>
                  <a:cubicBezTo>
                    <a:pt x="56" y="56"/>
                    <a:pt x="91" y="40"/>
                    <a:pt x="123" y="19"/>
                  </a:cubicBezTo>
                  <a:cubicBezTo>
                    <a:pt x="132" y="13"/>
                    <a:pt x="123" y="0"/>
                    <a:pt x="114" y="4"/>
                  </a:cubicBezTo>
                  <a:cubicBezTo>
                    <a:pt x="80" y="19"/>
                    <a:pt x="46" y="38"/>
                    <a:pt x="12" y="54"/>
                  </a:cubicBezTo>
                  <a:cubicBezTo>
                    <a:pt x="0" y="60"/>
                    <a:pt x="9" y="76"/>
                    <a:pt x="20" y="71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0">
              <a:extLst>
                <a:ext uri="{FF2B5EF4-FFF2-40B4-BE49-F238E27FC236}">
                  <a16:creationId xmlns:a16="http://schemas.microsoft.com/office/drawing/2014/main" id="{A8256DAC-4DA1-48C0-A2C8-306A24BB0D5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666413" y="4787900"/>
              <a:ext cx="96838" cy="74613"/>
            </a:xfrm>
            <a:custGeom>
              <a:avLst/>
              <a:gdLst>
                <a:gd name="T0" fmla="*/ 54 w 66"/>
                <a:gd name="T1" fmla="*/ 5 h 51"/>
                <a:gd name="T2" fmla="*/ 44 w 66"/>
                <a:gd name="T3" fmla="*/ 8 h 51"/>
                <a:gd name="T4" fmla="*/ 36 w 66"/>
                <a:gd name="T5" fmla="*/ 11 h 51"/>
                <a:gd name="T6" fmla="*/ 23 w 66"/>
                <a:gd name="T7" fmla="*/ 16 h 51"/>
                <a:gd name="T8" fmla="*/ 9 w 66"/>
                <a:gd name="T9" fmla="*/ 44 h 51"/>
                <a:gd name="T10" fmla="*/ 29 w 66"/>
                <a:gd name="T11" fmla="*/ 42 h 51"/>
                <a:gd name="T12" fmla="*/ 29 w 66"/>
                <a:gd name="T13" fmla="*/ 43 h 51"/>
                <a:gd name="T14" fmla="*/ 33 w 66"/>
                <a:gd name="T15" fmla="*/ 40 h 51"/>
                <a:gd name="T16" fmla="*/ 51 w 66"/>
                <a:gd name="T17" fmla="*/ 28 h 51"/>
                <a:gd name="T18" fmla="*/ 63 w 66"/>
                <a:gd name="T19" fmla="*/ 15 h 51"/>
                <a:gd name="T20" fmla="*/ 54 w 66"/>
                <a:gd name="T21" fmla="*/ 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1">
                  <a:moveTo>
                    <a:pt x="54" y="5"/>
                  </a:moveTo>
                  <a:cubicBezTo>
                    <a:pt x="53" y="6"/>
                    <a:pt x="46" y="7"/>
                    <a:pt x="44" y="8"/>
                  </a:cubicBezTo>
                  <a:cubicBezTo>
                    <a:pt x="41" y="9"/>
                    <a:pt x="39" y="10"/>
                    <a:pt x="36" y="11"/>
                  </a:cubicBezTo>
                  <a:cubicBezTo>
                    <a:pt x="32" y="13"/>
                    <a:pt x="27" y="14"/>
                    <a:pt x="23" y="16"/>
                  </a:cubicBezTo>
                  <a:cubicBezTo>
                    <a:pt x="11" y="21"/>
                    <a:pt x="0" y="32"/>
                    <a:pt x="9" y="44"/>
                  </a:cubicBezTo>
                  <a:cubicBezTo>
                    <a:pt x="14" y="51"/>
                    <a:pt x="25" y="49"/>
                    <a:pt x="29" y="42"/>
                  </a:cubicBezTo>
                  <a:cubicBezTo>
                    <a:pt x="32" y="39"/>
                    <a:pt x="26" y="45"/>
                    <a:pt x="29" y="43"/>
                  </a:cubicBezTo>
                  <a:cubicBezTo>
                    <a:pt x="30" y="42"/>
                    <a:pt x="32" y="41"/>
                    <a:pt x="33" y="40"/>
                  </a:cubicBezTo>
                  <a:cubicBezTo>
                    <a:pt x="39" y="36"/>
                    <a:pt x="45" y="32"/>
                    <a:pt x="51" y="28"/>
                  </a:cubicBezTo>
                  <a:cubicBezTo>
                    <a:pt x="56" y="25"/>
                    <a:pt x="60" y="20"/>
                    <a:pt x="63" y="15"/>
                  </a:cubicBezTo>
                  <a:cubicBezTo>
                    <a:pt x="66" y="10"/>
                    <a:pt x="59" y="0"/>
                    <a:pt x="54" y="5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1">
              <a:extLst>
                <a:ext uri="{FF2B5EF4-FFF2-40B4-BE49-F238E27FC236}">
                  <a16:creationId xmlns:a16="http://schemas.microsoft.com/office/drawing/2014/main" id="{0D009B02-F41C-4230-A2A0-ECDC597131F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679113" y="4840287"/>
              <a:ext cx="31750" cy="71438"/>
            </a:xfrm>
            <a:custGeom>
              <a:avLst/>
              <a:gdLst>
                <a:gd name="T0" fmla="*/ 0 w 21"/>
                <a:gd name="T1" fmla="*/ 10 h 49"/>
                <a:gd name="T2" fmla="*/ 10 w 21"/>
                <a:gd name="T3" fmla="*/ 45 h 49"/>
                <a:gd name="T4" fmla="*/ 21 w 21"/>
                <a:gd name="T5" fmla="*/ 40 h 49"/>
                <a:gd name="T6" fmla="*/ 15 w 21"/>
                <a:gd name="T7" fmla="*/ 9 h 49"/>
                <a:gd name="T8" fmla="*/ 0 w 21"/>
                <a:gd name="T9" fmla="*/ 1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9">
                  <a:moveTo>
                    <a:pt x="0" y="10"/>
                  </a:moveTo>
                  <a:cubicBezTo>
                    <a:pt x="1" y="21"/>
                    <a:pt x="2" y="36"/>
                    <a:pt x="10" y="45"/>
                  </a:cubicBezTo>
                  <a:cubicBezTo>
                    <a:pt x="14" y="49"/>
                    <a:pt x="21" y="46"/>
                    <a:pt x="21" y="40"/>
                  </a:cubicBezTo>
                  <a:cubicBezTo>
                    <a:pt x="20" y="30"/>
                    <a:pt x="16" y="20"/>
                    <a:pt x="15" y="9"/>
                  </a:cubicBezTo>
                  <a:cubicBezTo>
                    <a:pt x="15" y="0"/>
                    <a:pt x="0" y="0"/>
                    <a:pt x="0" y="10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32">
              <a:extLst>
                <a:ext uri="{FF2B5EF4-FFF2-40B4-BE49-F238E27FC236}">
                  <a16:creationId xmlns:a16="http://schemas.microsoft.com/office/drawing/2014/main" id="{B9E0FE32-EA95-406B-A5B6-8C0935E4DF1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685463" y="4846637"/>
              <a:ext cx="85725" cy="60325"/>
            </a:xfrm>
            <a:custGeom>
              <a:avLst/>
              <a:gdLst>
                <a:gd name="T0" fmla="*/ 21 w 59"/>
                <a:gd name="T1" fmla="*/ 38 h 41"/>
                <a:gd name="T2" fmla="*/ 21 w 59"/>
                <a:gd name="T3" fmla="*/ 38 h 41"/>
                <a:gd name="T4" fmla="*/ 24 w 59"/>
                <a:gd name="T5" fmla="*/ 36 h 41"/>
                <a:gd name="T6" fmla="*/ 33 w 59"/>
                <a:gd name="T7" fmla="*/ 33 h 41"/>
                <a:gd name="T8" fmla="*/ 41 w 59"/>
                <a:gd name="T9" fmla="*/ 30 h 41"/>
                <a:gd name="T10" fmla="*/ 53 w 59"/>
                <a:gd name="T11" fmla="*/ 22 h 41"/>
                <a:gd name="T12" fmla="*/ 39 w 59"/>
                <a:gd name="T13" fmla="*/ 3 h 41"/>
                <a:gd name="T14" fmla="*/ 32 w 59"/>
                <a:gd name="T15" fmla="*/ 5 h 41"/>
                <a:gd name="T16" fmla="*/ 25 w 59"/>
                <a:gd name="T17" fmla="*/ 16 h 41"/>
                <a:gd name="T18" fmla="*/ 36 w 59"/>
                <a:gd name="T19" fmla="*/ 26 h 41"/>
                <a:gd name="T20" fmla="*/ 38 w 59"/>
                <a:gd name="T21" fmla="*/ 26 h 41"/>
                <a:gd name="T22" fmla="*/ 30 w 59"/>
                <a:gd name="T23" fmla="*/ 22 h 41"/>
                <a:gd name="T24" fmla="*/ 33 w 59"/>
                <a:gd name="T25" fmla="*/ 24 h 41"/>
                <a:gd name="T26" fmla="*/ 39 w 59"/>
                <a:gd name="T27" fmla="*/ 3 h 41"/>
                <a:gd name="T28" fmla="*/ 37 w 59"/>
                <a:gd name="T29" fmla="*/ 4 h 41"/>
                <a:gd name="T30" fmla="*/ 33 w 59"/>
                <a:gd name="T31" fmla="*/ 5 h 41"/>
                <a:gd name="T32" fmla="*/ 33 w 59"/>
                <a:gd name="T33" fmla="*/ 5 h 41"/>
                <a:gd name="T34" fmla="*/ 25 w 59"/>
                <a:gd name="T35" fmla="*/ 9 h 41"/>
                <a:gd name="T36" fmla="*/ 8 w 59"/>
                <a:gd name="T37" fmla="*/ 15 h 41"/>
                <a:gd name="T38" fmla="*/ 4 w 59"/>
                <a:gd name="T39" fmla="*/ 33 h 41"/>
                <a:gd name="T40" fmla="*/ 21 w 59"/>
                <a:gd name="T41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41">
                  <a:moveTo>
                    <a:pt x="21" y="38"/>
                  </a:moveTo>
                  <a:cubicBezTo>
                    <a:pt x="24" y="36"/>
                    <a:pt x="20" y="38"/>
                    <a:pt x="21" y="38"/>
                  </a:cubicBezTo>
                  <a:cubicBezTo>
                    <a:pt x="22" y="37"/>
                    <a:pt x="23" y="37"/>
                    <a:pt x="24" y="36"/>
                  </a:cubicBezTo>
                  <a:cubicBezTo>
                    <a:pt x="27" y="35"/>
                    <a:pt x="30" y="34"/>
                    <a:pt x="33" y="33"/>
                  </a:cubicBezTo>
                  <a:cubicBezTo>
                    <a:pt x="36" y="32"/>
                    <a:pt x="39" y="31"/>
                    <a:pt x="41" y="30"/>
                  </a:cubicBezTo>
                  <a:cubicBezTo>
                    <a:pt x="46" y="28"/>
                    <a:pt x="50" y="26"/>
                    <a:pt x="53" y="22"/>
                  </a:cubicBezTo>
                  <a:cubicBezTo>
                    <a:pt x="59" y="13"/>
                    <a:pt x="49" y="0"/>
                    <a:pt x="39" y="3"/>
                  </a:cubicBezTo>
                  <a:cubicBezTo>
                    <a:pt x="37" y="4"/>
                    <a:pt x="34" y="4"/>
                    <a:pt x="32" y="5"/>
                  </a:cubicBezTo>
                  <a:cubicBezTo>
                    <a:pt x="28" y="6"/>
                    <a:pt x="25" y="11"/>
                    <a:pt x="25" y="16"/>
                  </a:cubicBezTo>
                  <a:cubicBezTo>
                    <a:pt x="25" y="22"/>
                    <a:pt x="31" y="25"/>
                    <a:pt x="36" y="26"/>
                  </a:cubicBezTo>
                  <a:cubicBezTo>
                    <a:pt x="34" y="26"/>
                    <a:pt x="37" y="26"/>
                    <a:pt x="38" y="26"/>
                  </a:cubicBezTo>
                  <a:cubicBezTo>
                    <a:pt x="35" y="25"/>
                    <a:pt x="33" y="23"/>
                    <a:pt x="30" y="22"/>
                  </a:cubicBezTo>
                  <a:cubicBezTo>
                    <a:pt x="31" y="23"/>
                    <a:pt x="32" y="23"/>
                    <a:pt x="33" y="24"/>
                  </a:cubicBezTo>
                  <a:cubicBezTo>
                    <a:pt x="35" y="17"/>
                    <a:pt x="37" y="10"/>
                    <a:pt x="39" y="3"/>
                  </a:cubicBezTo>
                  <a:cubicBezTo>
                    <a:pt x="38" y="3"/>
                    <a:pt x="37" y="4"/>
                    <a:pt x="37" y="4"/>
                  </a:cubicBezTo>
                  <a:cubicBezTo>
                    <a:pt x="35" y="4"/>
                    <a:pt x="34" y="5"/>
                    <a:pt x="33" y="5"/>
                  </a:cubicBezTo>
                  <a:cubicBezTo>
                    <a:pt x="31" y="6"/>
                    <a:pt x="35" y="5"/>
                    <a:pt x="33" y="5"/>
                  </a:cubicBezTo>
                  <a:cubicBezTo>
                    <a:pt x="30" y="7"/>
                    <a:pt x="27" y="8"/>
                    <a:pt x="25" y="9"/>
                  </a:cubicBezTo>
                  <a:cubicBezTo>
                    <a:pt x="19" y="11"/>
                    <a:pt x="14" y="13"/>
                    <a:pt x="8" y="15"/>
                  </a:cubicBezTo>
                  <a:cubicBezTo>
                    <a:pt x="2" y="18"/>
                    <a:pt x="0" y="27"/>
                    <a:pt x="4" y="33"/>
                  </a:cubicBezTo>
                  <a:cubicBezTo>
                    <a:pt x="7" y="39"/>
                    <a:pt x="15" y="41"/>
                    <a:pt x="21" y="38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3">
              <a:extLst>
                <a:ext uri="{FF2B5EF4-FFF2-40B4-BE49-F238E27FC236}">
                  <a16:creationId xmlns:a16="http://schemas.microsoft.com/office/drawing/2014/main" id="{EEB62A51-F88A-4311-9984-12567FF980B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704513" y="4822825"/>
              <a:ext cx="39688" cy="52388"/>
            </a:xfrm>
            <a:custGeom>
              <a:avLst/>
              <a:gdLst>
                <a:gd name="T0" fmla="*/ 6 w 27"/>
                <a:gd name="T1" fmla="*/ 11 h 36"/>
                <a:gd name="T2" fmla="*/ 6 w 27"/>
                <a:gd name="T3" fmla="*/ 18 h 36"/>
                <a:gd name="T4" fmla="*/ 6 w 27"/>
                <a:gd name="T5" fmla="*/ 20 h 36"/>
                <a:gd name="T6" fmla="*/ 6 w 27"/>
                <a:gd name="T7" fmla="*/ 20 h 36"/>
                <a:gd name="T8" fmla="*/ 6 w 27"/>
                <a:gd name="T9" fmla="*/ 20 h 36"/>
                <a:gd name="T10" fmla="*/ 7 w 27"/>
                <a:gd name="T11" fmla="*/ 19 h 36"/>
                <a:gd name="T12" fmla="*/ 6 w 27"/>
                <a:gd name="T13" fmla="*/ 20 h 36"/>
                <a:gd name="T14" fmla="*/ 10 w 27"/>
                <a:gd name="T15" fmla="*/ 17 h 36"/>
                <a:gd name="T16" fmla="*/ 18 w 27"/>
                <a:gd name="T17" fmla="*/ 17 h 36"/>
                <a:gd name="T18" fmla="*/ 19 w 27"/>
                <a:gd name="T19" fmla="*/ 18 h 36"/>
                <a:gd name="T20" fmla="*/ 20 w 27"/>
                <a:gd name="T21" fmla="*/ 19 h 36"/>
                <a:gd name="T22" fmla="*/ 20 w 27"/>
                <a:gd name="T23" fmla="*/ 19 h 36"/>
                <a:gd name="T24" fmla="*/ 19 w 27"/>
                <a:gd name="T25" fmla="*/ 18 h 36"/>
                <a:gd name="T26" fmla="*/ 20 w 27"/>
                <a:gd name="T27" fmla="*/ 19 h 36"/>
                <a:gd name="T28" fmla="*/ 20 w 27"/>
                <a:gd name="T29" fmla="*/ 18 h 36"/>
                <a:gd name="T30" fmla="*/ 20 w 27"/>
                <a:gd name="T31" fmla="*/ 20 h 36"/>
                <a:gd name="T32" fmla="*/ 10 w 27"/>
                <a:gd name="T33" fmla="*/ 29 h 36"/>
                <a:gd name="T34" fmla="*/ 6 w 27"/>
                <a:gd name="T35" fmla="*/ 27 h 36"/>
                <a:gd name="T36" fmla="*/ 7 w 27"/>
                <a:gd name="T37" fmla="*/ 28 h 36"/>
                <a:gd name="T38" fmla="*/ 18 w 27"/>
                <a:gd name="T39" fmla="*/ 28 h 36"/>
                <a:gd name="T40" fmla="*/ 20 w 27"/>
                <a:gd name="T41" fmla="*/ 17 h 36"/>
                <a:gd name="T42" fmla="*/ 20 w 27"/>
                <a:gd name="T43" fmla="*/ 16 h 36"/>
                <a:gd name="T44" fmla="*/ 16 w 27"/>
                <a:gd name="T45" fmla="*/ 11 h 36"/>
                <a:gd name="T46" fmla="*/ 1 w 27"/>
                <a:gd name="T47" fmla="*/ 17 h 36"/>
                <a:gd name="T48" fmla="*/ 3 w 27"/>
                <a:gd name="T49" fmla="*/ 28 h 36"/>
                <a:gd name="T50" fmla="*/ 10 w 27"/>
                <a:gd name="T51" fmla="*/ 35 h 36"/>
                <a:gd name="T52" fmla="*/ 21 w 27"/>
                <a:gd name="T53" fmla="*/ 32 h 36"/>
                <a:gd name="T54" fmla="*/ 27 w 27"/>
                <a:gd name="T55" fmla="*/ 11 h 36"/>
                <a:gd name="T56" fmla="*/ 16 w 27"/>
                <a:gd name="T57" fmla="*/ 1 h 36"/>
                <a:gd name="T58" fmla="*/ 6 w 27"/>
                <a:gd name="T59" fmla="*/ 1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7" h="36">
                  <a:moveTo>
                    <a:pt x="6" y="11"/>
                  </a:moveTo>
                  <a:cubicBezTo>
                    <a:pt x="6" y="13"/>
                    <a:pt x="6" y="16"/>
                    <a:pt x="6" y="18"/>
                  </a:cubicBezTo>
                  <a:cubicBezTo>
                    <a:pt x="6" y="19"/>
                    <a:pt x="6" y="20"/>
                    <a:pt x="6" y="20"/>
                  </a:cubicBezTo>
                  <a:cubicBezTo>
                    <a:pt x="6" y="22"/>
                    <a:pt x="7" y="18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1"/>
                    <a:pt x="5" y="23"/>
                    <a:pt x="7" y="19"/>
                  </a:cubicBezTo>
                  <a:cubicBezTo>
                    <a:pt x="7" y="20"/>
                    <a:pt x="6" y="20"/>
                    <a:pt x="6" y="20"/>
                  </a:cubicBezTo>
                  <a:cubicBezTo>
                    <a:pt x="8" y="18"/>
                    <a:pt x="8" y="18"/>
                    <a:pt x="10" y="17"/>
                  </a:cubicBezTo>
                  <a:cubicBezTo>
                    <a:pt x="12" y="15"/>
                    <a:pt x="16" y="16"/>
                    <a:pt x="18" y="17"/>
                  </a:cubicBezTo>
                  <a:cubicBezTo>
                    <a:pt x="17" y="17"/>
                    <a:pt x="20" y="19"/>
                    <a:pt x="19" y="18"/>
                  </a:cubicBezTo>
                  <a:cubicBezTo>
                    <a:pt x="18" y="17"/>
                    <a:pt x="21" y="20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8"/>
                    <a:pt x="19" y="18"/>
                    <a:pt x="19" y="18"/>
                  </a:cubicBezTo>
                  <a:cubicBezTo>
                    <a:pt x="19" y="17"/>
                    <a:pt x="20" y="21"/>
                    <a:pt x="20" y="19"/>
                  </a:cubicBezTo>
                  <a:cubicBezTo>
                    <a:pt x="20" y="19"/>
                    <a:pt x="20" y="18"/>
                    <a:pt x="20" y="18"/>
                  </a:cubicBezTo>
                  <a:cubicBezTo>
                    <a:pt x="19" y="17"/>
                    <a:pt x="20" y="21"/>
                    <a:pt x="20" y="20"/>
                  </a:cubicBezTo>
                  <a:cubicBezTo>
                    <a:pt x="19" y="25"/>
                    <a:pt x="16" y="28"/>
                    <a:pt x="10" y="29"/>
                  </a:cubicBezTo>
                  <a:cubicBezTo>
                    <a:pt x="9" y="29"/>
                    <a:pt x="7" y="28"/>
                    <a:pt x="6" y="27"/>
                  </a:cubicBezTo>
                  <a:cubicBezTo>
                    <a:pt x="6" y="27"/>
                    <a:pt x="7" y="28"/>
                    <a:pt x="7" y="28"/>
                  </a:cubicBezTo>
                  <a:cubicBezTo>
                    <a:pt x="10" y="31"/>
                    <a:pt x="15" y="30"/>
                    <a:pt x="18" y="28"/>
                  </a:cubicBezTo>
                  <a:cubicBezTo>
                    <a:pt x="21" y="25"/>
                    <a:pt x="22" y="20"/>
                    <a:pt x="20" y="17"/>
                  </a:cubicBezTo>
                  <a:cubicBezTo>
                    <a:pt x="21" y="19"/>
                    <a:pt x="20" y="16"/>
                    <a:pt x="20" y="16"/>
                  </a:cubicBezTo>
                  <a:cubicBezTo>
                    <a:pt x="19" y="14"/>
                    <a:pt x="18" y="13"/>
                    <a:pt x="16" y="11"/>
                  </a:cubicBezTo>
                  <a:cubicBezTo>
                    <a:pt x="11" y="7"/>
                    <a:pt x="3" y="11"/>
                    <a:pt x="1" y="17"/>
                  </a:cubicBezTo>
                  <a:cubicBezTo>
                    <a:pt x="0" y="20"/>
                    <a:pt x="1" y="25"/>
                    <a:pt x="3" y="28"/>
                  </a:cubicBezTo>
                  <a:cubicBezTo>
                    <a:pt x="5" y="32"/>
                    <a:pt x="7" y="33"/>
                    <a:pt x="10" y="35"/>
                  </a:cubicBezTo>
                  <a:cubicBezTo>
                    <a:pt x="14" y="36"/>
                    <a:pt x="19" y="35"/>
                    <a:pt x="21" y="32"/>
                  </a:cubicBezTo>
                  <a:cubicBezTo>
                    <a:pt x="26" y="26"/>
                    <a:pt x="26" y="18"/>
                    <a:pt x="27" y="11"/>
                  </a:cubicBezTo>
                  <a:cubicBezTo>
                    <a:pt x="27" y="5"/>
                    <a:pt x="22" y="0"/>
                    <a:pt x="16" y="1"/>
                  </a:cubicBezTo>
                  <a:cubicBezTo>
                    <a:pt x="11" y="1"/>
                    <a:pt x="6" y="5"/>
                    <a:pt x="6" y="11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4">
              <a:extLst>
                <a:ext uri="{FF2B5EF4-FFF2-40B4-BE49-F238E27FC236}">
                  <a16:creationId xmlns:a16="http://schemas.microsoft.com/office/drawing/2014/main" id="{D2C88BE1-6B9B-4CF1-8130-81937B8BD7C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33051" y="4616450"/>
              <a:ext cx="38100" cy="412750"/>
            </a:xfrm>
            <a:custGeom>
              <a:avLst/>
              <a:gdLst>
                <a:gd name="T0" fmla="*/ 0 w 27"/>
                <a:gd name="T1" fmla="*/ 13 h 283"/>
                <a:gd name="T2" fmla="*/ 3 w 27"/>
                <a:gd name="T3" fmla="*/ 159 h 283"/>
                <a:gd name="T4" fmla="*/ 7 w 27"/>
                <a:gd name="T5" fmla="*/ 227 h 283"/>
                <a:gd name="T6" fmla="*/ 13 w 27"/>
                <a:gd name="T7" fmla="*/ 277 h 283"/>
                <a:gd name="T8" fmla="*/ 22 w 27"/>
                <a:gd name="T9" fmla="*/ 278 h 283"/>
                <a:gd name="T10" fmla="*/ 23 w 27"/>
                <a:gd name="T11" fmla="*/ 225 h 283"/>
                <a:gd name="T12" fmla="*/ 22 w 27"/>
                <a:gd name="T13" fmla="*/ 153 h 283"/>
                <a:gd name="T14" fmla="*/ 20 w 27"/>
                <a:gd name="T15" fmla="*/ 13 h 283"/>
                <a:gd name="T16" fmla="*/ 0 w 27"/>
                <a:gd name="T17" fmla="*/ 13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83">
                  <a:moveTo>
                    <a:pt x="0" y="13"/>
                  </a:moveTo>
                  <a:cubicBezTo>
                    <a:pt x="0" y="62"/>
                    <a:pt x="1" y="110"/>
                    <a:pt x="3" y="159"/>
                  </a:cubicBezTo>
                  <a:cubicBezTo>
                    <a:pt x="4" y="181"/>
                    <a:pt x="5" y="204"/>
                    <a:pt x="7" y="227"/>
                  </a:cubicBezTo>
                  <a:cubicBezTo>
                    <a:pt x="8" y="243"/>
                    <a:pt x="6" y="263"/>
                    <a:pt x="13" y="277"/>
                  </a:cubicBezTo>
                  <a:cubicBezTo>
                    <a:pt x="14" y="281"/>
                    <a:pt x="21" y="283"/>
                    <a:pt x="22" y="278"/>
                  </a:cubicBezTo>
                  <a:cubicBezTo>
                    <a:pt x="27" y="262"/>
                    <a:pt x="24" y="242"/>
                    <a:pt x="23" y="225"/>
                  </a:cubicBezTo>
                  <a:cubicBezTo>
                    <a:pt x="23" y="201"/>
                    <a:pt x="23" y="177"/>
                    <a:pt x="22" y="153"/>
                  </a:cubicBezTo>
                  <a:cubicBezTo>
                    <a:pt x="22" y="106"/>
                    <a:pt x="20" y="60"/>
                    <a:pt x="20" y="13"/>
                  </a:cubicBezTo>
                  <a:cubicBezTo>
                    <a:pt x="20" y="0"/>
                    <a:pt x="0" y="0"/>
                    <a:pt x="0" y="13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5">
              <a:extLst>
                <a:ext uri="{FF2B5EF4-FFF2-40B4-BE49-F238E27FC236}">
                  <a16:creationId xmlns:a16="http://schemas.microsoft.com/office/drawing/2014/main" id="{51EDCD9A-3DD2-4B7A-8F34-125C7573CE6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790238" y="4687887"/>
              <a:ext cx="46038" cy="309563"/>
            </a:xfrm>
            <a:custGeom>
              <a:avLst/>
              <a:gdLst>
                <a:gd name="T0" fmla="*/ 0 w 31"/>
                <a:gd name="T1" fmla="*/ 12 h 212"/>
                <a:gd name="T2" fmla="*/ 17 w 31"/>
                <a:gd name="T3" fmla="*/ 205 h 212"/>
                <a:gd name="T4" fmla="*/ 29 w 31"/>
                <a:gd name="T5" fmla="*/ 205 h 212"/>
                <a:gd name="T6" fmla="*/ 17 w 31"/>
                <a:gd name="T7" fmla="*/ 11 h 212"/>
                <a:gd name="T8" fmla="*/ 0 w 31"/>
                <a:gd name="T9" fmla="*/ 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2">
                  <a:moveTo>
                    <a:pt x="0" y="12"/>
                  </a:moveTo>
                  <a:cubicBezTo>
                    <a:pt x="3" y="77"/>
                    <a:pt x="8" y="142"/>
                    <a:pt x="17" y="205"/>
                  </a:cubicBezTo>
                  <a:cubicBezTo>
                    <a:pt x="18" y="212"/>
                    <a:pt x="29" y="212"/>
                    <a:pt x="29" y="205"/>
                  </a:cubicBezTo>
                  <a:cubicBezTo>
                    <a:pt x="31" y="141"/>
                    <a:pt x="22" y="75"/>
                    <a:pt x="17" y="11"/>
                  </a:cubicBezTo>
                  <a:cubicBezTo>
                    <a:pt x="16" y="0"/>
                    <a:pt x="0" y="2"/>
                    <a:pt x="0" y="12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36">
              <a:extLst>
                <a:ext uri="{FF2B5EF4-FFF2-40B4-BE49-F238E27FC236}">
                  <a16:creationId xmlns:a16="http://schemas.microsoft.com/office/drawing/2014/main" id="{E797403C-310E-4C36-A5DC-ED1C7FB32F2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888663" y="4733925"/>
              <a:ext cx="52388" cy="193675"/>
            </a:xfrm>
            <a:custGeom>
              <a:avLst/>
              <a:gdLst>
                <a:gd name="T0" fmla="*/ 1 w 35"/>
                <a:gd name="T1" fmla="*/ 15 h 133"/>
                <a:gd name="T2" fmla="*/ 9 w 35"/>
                <a:gd name="T3" fmla="*/ 79 h 133"/>
                <a:gd name="T4" fmla="*/ 20 w 35"/>
                <a:gd name="T5" fmla="*/ 130 h 133"/>
                <a:gd name="T6" fmla="*/ 30 w 35"/>
                <a:gd name="T7" fmla="*/ 128 h 133"/>
                <a:gd name="T8" fmla="*/ 27 w 35"/>
                <a:gd name="T9" fmla="*/ 75 h 133"/>
                <a:gd name="T10" fmla="*/ 19 w 35"/>
                <a:gd name="T11" fmla="*/ 12 h 133"/>
                <a:gd name="T12" fmla="*/ 1 w 35"/>
                <a:gd name="T13" fmla="*/ 15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33">
                  <a:moveTo>
                    <a:pt x="1" y="15"/>
                  </a:moveTo>
                  <a:cubicBezTo>
                    <a:pt x="3" y="36"/>
                    <a:pt x="6" y="57"/>
                    <a:pt x="9" y="79"/>
                  </a:cubicBezTo>
                  <a:cubicBezTo>
                    <a:pt x="11" y="95"/>
                    <a:pt x="11" y="115"/>
                    <a:pt x="20" y="130"/>
                  </a:cubicBezTo>
                  <a:cubicBezTo>
                    <a:pt x="22" y="133"/>
                    <a:pt x="28" y="132"/>
                    <a:pt x="30" y="128"/>
                  </a:cubicBezTo>
                  <a:cubicBezTo>
                    <a:pt x="35" y="112"/>
                    <a:pt x="30" y="92"/>
                    <a:pt x="27" y="75"/>
                  </a:cubicBezTo>
                  <a:cubicBezTo>
                    <a:pt x="24" y="54"/>
                    <a:pt x="21" y="33"/>
                    <a:pt x="19" y="12"/>
                  </a:cubicBezTo>
                  <a:cubicBezTo>
                    <a:pt x="17" y="0"/>
                    <a:pt x="0" y="3"/>
                    <a:pt x="1" y="15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37">
              <a:extLst>
                <a:ext uri="{FF2B5EF4-FFF2-40B4-BE49-F238E27FC236}">
                  <a16:creationId xmlns:a16="http://schemas.microsoft.com/office/drawing/2014/main" id="{EE246BC3-C877-4444-975F-884D26BE036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898188" y="4781550"/>
              <a:ext cx="88900" cy="49213"/>
            </a:xfrm>
            <a:custGeom>
              <a:avLst/>
              <a:gdLst>
                <a:gd name="T0" fmla="*/ 10 w 61"/>
                <a:gd name="T1" fmla="*/ 31 h 34"/>
                <a:gd name="T2" fmla="*/ 57 w 61"/>
                <a:gd name="T3" fmla="*/ 10 h 34"/>
                <a:gd name="T4" fmla="*/ 54 w 61"/>
                <a:gd name="T5" fmla="*/ 2 h 34"/>
                <a:gd name="T6" fmla="*/ 5 w 61"/>
                <a:gd name="T7" fmla="*/ 24 h 34"/>
                <a:gd name="T8" fmla="*/ 10 w 61"/>
                <a:gd name="T9" fmla="*/ 3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4">
                  <a:moveTo>
                    <a:pt x="10" y="31"/>
                  </a:moveTo>
                  <a:cubicBezTo>
                    <a:pt x="25" y="24"/>
                    <a:pt x="42" y="18"/>
                    <a:pt x="57" y="10"/>
                  </a:cubicBezTo>
                  <a:cubicBezTo>
                    <a:pt x="61" y="7"/>
                    <a:pt x="58" y="0"/>
                    <a:pt x="54" y="2"/>
                  </a:cubicBezTo>
                  <a:cubicBezTo>
                    <a:pt x="37" y="8"/>
                    <a:pt x="21" y="16"/>
                    <a:pt x="5" y="24"/>
                  </a:cubicBezTo>
                  <a:cubicBezTo>
                    <a:pt x="0" y="26"/>
                    <a:pt x="5" y="34"/>
                    <a:pt x="10" y="31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38">
              <a:extLst>
                <a:ext uri="{FF2B5EF4-FFF2-40B4-BE49-F238E27FC236}">
                  <a16:creationId xmlns:a16="http://schemas.microsoft.com/office/drawing/2014/main" id="{E5CEC9F0-AD11-42C2-8446-67BE547D89C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887076" y="4764087"/>
              <a:ext cx="114300" cy="74613"/>
            </a:xfrm>
            <a:custGeom>
              <a:avLst/>
              <a:gdLst>
                <a:gd name="T0" fmla="*/ 19 w 79"/>
                <a:gd name="T1" fmla="*/ 46 h 51"/>
                <a:gd name="T2" fmla="*/ 71 w 79"/>
                <a:gd name="T3" fmla="*/ 17 h 51"/>
                <a:gd name="T4" fmla="*/ 64 w 79"/>
                <a:gd name="T5" fmla="*/ 3 h 51"/>
                <a:gd name="T6" fmla="*/ 12 w 79"/>
                <a:gd name="T7" fmla="*/ 26 h 51"/>
                <a:gd name="T8" fmla="*/ 19 w 79"/>
                <a:gd name="T9" fmla="*/ 4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51">
                  <a:moveTo>
                    <a:pt x="19" y="46"/>
                  </a:moveTo>
                  <a:cubicBezTo>
                    <a:pt x="37" y="38"/>
                    <a:pt x="55" y="29"/>
                    <a:pt x="71" y="17"/>
                  </a:cubicBezTo>
                  <a:cubicBezTo>
                    <a:pt x="79" y="11"/>
                    <a:pt x="72" y="0"/>
                    <a:pt x="64" y="3"/>
                  </a:cubicBezTo>
                  <a:cubicBezTo>
                    <a:pt x="46" y="8"/>
                    <a:pt x="30" y="19"/>
                    <a:pt x="12" y="26"/>
                  </a:cubicBezTo>
                  <a:cubicBezTo>
                    <a:pt x="0" y="31"/>
                    <a:pt x="6" y="51"/>
                    <a:pt x="19" y="46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39">
              <a:extLst>
                <a:ext uri="{FF2B5EF4-FFF2-40B4-BE49-F238E27FC236}">
                  <a16:creationId xmlns:a16="http://schemas.microsoft.com/office/drawing/2014/main" id="{CF4DB4E6-46B2-4F51-A980-BE97412195E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875963" y="4597400"/>
              <a:ext cx="36513" cy="41275"/>
            </a:xfrm>
            <a:custGeom>
              <a:avLst/>
              <a:gdLst>
                <a:gd name="T0" fmla="*/ 3 w 25"/>
                <a:gd name="T1" fmla="*/ 13 h 28"/>
                <a:gd name="T2" fmla="*/ 10 w 25"/>
                <a:gd name="T3" fmla="*/ 22 h 28"/>
                <a:gd name="T4" fmla="*/ 11 w 25"/>
                <a:gd name="T5" fmla="*/ 23 h 28"/>
                <a:gd name="T6" fmla="*/ 10 w 25"/>
                <a:gd name="T7" fmla="*/ 22 h 28"/>
                <a:gd name="T8" fmla="*/ 10 w 25"/>
                <a:gd name="T9" fmla="*/ 20 h 28"/>
                <a:gd name="T10" fmla="*/ 10 w 25"/>
                <a:gd name="T11" fmla="*/ 18 h 28"/>
                <a:gd name="T12" fmla="*/ 12 w 25"/>
                <a:gd name="T13" fmla="*/ 16 h 28"/>
                <a:gd name="T14" fmla="*/ 12 w 25"/>
                <a:gd name="T15" fmla="*/ 16 h 28"/>
                <a:gd name="T16" fmla="*/ 15 w 25"/>
                <a:gd name="T17" fmla="*/ 15 h 28"/>
                <a:gd name="T18" fmla="*/ 18 w 25"/>
                <a:gd name="T19" fmla="*/ 15 h 28"/>
                <a:gd name="T20" fmla="*/ 18 w 25"/>
                <a:gd name="T21" fmla="*/ 15 h 28"/>
                <a:gd name="T22" fmla="*/ 17 w 25"/>
                <a:gd name="T23" fmla="*/ 14 h 28"/>
                <a:gd name="T24" fmla="*/ 14 w 25"/>
                <a:gd name="T25" fmla="*/ 12 h 28"/>
                <a:gd name="T26" fmla="*/ 12 w 25"/>
                <a:gd name="T27" fmla="*/ 9 h 28"/>
                <a:gd name="T28" fmla="*/ 11 w 25"/>
                <a:gd name="T29" fmla="*/ 8 h 28"/>
                <a:gd name="T30" fmla="*/ 11 w 25"/>
                <a:gd name="T31" fmla="*/ 8 h 28"/>
                <a:gd name="T32" fmla="*/ 11 w 25"/>
                <a:gd name="T33" fmla="*/ 12 h 28"/>
                <a:gd name="T34" fmla="*/ 9 w 25"/>
                <a:gd name="T35" fmla="*/ 14 h 28"/>
                <a:gd name="T36" fmla="*/ 9 w 25"/>
                <a:gd name="T37" fmla="*/ 14 h 28"/>
                <a:gd name="T38" fmla="*/ 7 w 25"/>
                <a:gd name="T39" fmla="*/ 15 h 28"/>
                <a:gd name="T40" fmla="*/ 4 w 25"/>
                <a:gd name="T41" fmla="*/ 14 h 28"/>
                <a:gd name="T42" fmla="*/ 4 w 25"/>
                <a:gd name="T43" fmla="*/ 13 h 28"/>
                <a:gd name="T44" fmla="*/ 6 w 25"/>
                <a:gd name="T45" fmla="*/ 16 h 28"/>
                <a:gd name="T46" fmla="*/ 14 w 25"/>
                <a:gd name="T47" fmla="*/ 25 h 28"/>
                <a:gd name="T48" fmla="*/ 22 w 25"/>
                <a:gd name="T49" fmla="*/ 26 h 28"/>
                <a:gd name="T50" fmla="*/ 23 w 25"/>
                <a:gd name="T51" fmla="*/ 18 h 28"/>
                <a:gd name="T52" fmla="*/ 12 w 25"/>
                <a:gd name="T53" fmla="*/ 8 h 28"/>
                <a:gd name="T54" fmla="*/ 4 w 25"/>
                <a:gd name="T55" fmla="*/ 6 h 28"/>
                <a:gd name="T56" fmla="*/ 3 w 25"/>
                <a:gd name="T57" fmla="*/ 14 h 28"/>
                <a:gd name="T58" fmla="*/ 6 w 25"/>
                <a:gd name="T59" fmla="*/ 17 h 28"/>
                <a:gd name="T60" fmla="*/ 9 w 25"/>
                <a:gd name="T61" fmla="*/ 22 h 28"/>
                <a:gd name="T62" fmla="*/ 14 w 25"/>
                <a:gd name="T63" fmla="*/ 26 h 28"/>
                <a:gd name="T64" fmla="*/ 22 w 25"/>
                <a:gd name="T65" fmla="*/ 21 h 28"/>
                <a:gd name="T66" fmla="*/ 22 w 25"/>
                <a:gd name="T67" fmla="*/ 19 h 28"/>
                <a:gd name="T68" fmla="*/ 21 w 25"/>
                <a:gd name="T69" fmla="*/ 17 h 28"/>
                <a:gd name="T70" fmla="*/ 17 w 25"/>
                <a:gd name="T71" fmla="*/ 9 h 28"/>
                <a:gd name="T72" fmla="*/ 14 w 25"/>
                <a:gd name="T73" fmla="*/ 4 h 28"/>
                <a:gd name="T74" fmla="*/ 5 w 25"/>
                <a:gd name="T75" fmla="*/ 2 h 28"/>
                <a:gd name="T76" fmla="*/ 3 w 25"/>
                <a:gd name="T77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5" h="28">
                  <a:moveTo>
                    <a:pt x="3" y="13"/>
                  </a:moveTo>
                  <a:cubicBezTo>
                    <a:pt x="5" y="16"/>
                    <a:pt x="7" y="19"/>
                    <a:pt x="10" y="22"/>
                  </a:cubicBezTo>
                  <a:cubicBezTo>
                    <a:pt x="10" y="22"/>
                    <a:pt x="10" y="23"/>
                    <a:pt x="11" y="23"/>
                  </a:cubicBezTo>
                  <a:cubicBezTo>
                    <a:pt x="12" y="24"/>
                    <a:pt x="10" y="22"/>
                    <a:pt x="10" y="22"/>
                  </a:cubicBezTo>
                  <a:cubicBezTo>
                    <a:pt x="10" y="21"/>
                    <a:pt x="10" y="20"/>
                    <a:pt x="10" y="20"/>
                  </a:cubicBezTo>
                  <a:cubicBezTo>
                    <a:pt x="10" y="20"/>
                    <a:pt x="10" y="20"/>
                    <a:pt x="10" y="18"/>
                  </a:cubicBezTo>
                  <a:cubicBezTo>
                    <a:pt x="11" y="17"/>
                    <a:pt x="12" y="17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5"/>
                    <a:pt x="14" y="15"/>
                    <a:pt x="15" y="15"/>
                  </a:cubicBezTo>
                  <a:cubicBezTo>
                    <a:pt x="15" y="14"/>
                    <a:pt x="17" y="15"/>
                    <a:pt x="18" y="15"/>
                  </a:cubicBezTo>
                  <a:cubicBezTo>
                    <a:pt x="17" y="15"/>
                    <a:pt x="17" y="14"/>
                    <a:pt x="18" y="15"/>
                  </a:cubicBezTo>
                  <a:cubicBezTo>
                    <a:pt x="17" y="15"/>
                    <a:pt x="17" y="15"/>
                    <a:pt x="17" y="14"/>
                  </a:cubicBezTo>
                  <a:cubicBezTo>
                    <a:pt x="16" y="14"/>
                    <a:pt x="14" y="12"/>
                    <a:pt x="14" y="12"/>
                  </a:cubicBezTo>
                  <a:cubicBezTo>
                    <a:pt x="13" y="11"/>
                    <a:pt x="13" y="10"/>
                    <a:pt x="12" y="9"/>
                  </a:cubicBezTo>
                  <a:cubicBezTo>
                    <a:pt x="12" y="9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2" y="10"/>
                    <a:pt x="11" y="12"/>
                  </a:cubicBezTo>
                  <a:cubicBezTo>
                    <a:pt x="11" y="13"/>
                    <a:pt x="10" y="13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8" y="14"/>
                    <a:pt x="7" y="15"/>
                  </a:cubicBezTo>
                  <a:cubicBezTo>
                    <a:pt x="5" y="15"/>
                    <a:pt x="5" y="14"/>
                    <a:pt x="4" y="14"/>
                  </a:cubicBezTo>
                  <a:cubicBezTo>
                    <a:pt x="4" y="14"/>
                    <a:pt x="5" y="15"/>
                    <a:pt x="4" y="13"/>
                  </a:cubicBezTo>
                  <a:cubicBezTo>
                    <a:pt x="4" y="14"/>
                    <a:pt x="5" y="15"/>
                    <a:pt x="6" y="16"/>
                  </a:cubicBezTo>
                  <a:cubicBezTo>
                    <a:pt x="8" y="19"/>
                    <a:pt x="11" y="22"/>
                    <a:pt x="14" y="25"/>
                  </a:cubicBezTo>
                  <a:cubicBezTo>
                    <a:pt x="16" y="28"/>
                    <a:pt x="19" y="28"/>
                    <a:pt x="22" y="26"/>
                  </a:cubicBezTo>
                  <a:cubicBezTo>
                    <a:pt x="24" y="25"/>
                    <a:pt x="25" y="20"/>
                    <a:pt x="23" y="18"/>
                  </a:cubicBezTo>
                  <a:cubicBezTo>
                    <a:pt x="20" y="15"/>
                    <a:pt x="16" y="11"/>
                    <a:pt x="12" y="8"/>
                  </a:cubicBezTo>
                  <a:cubicBezTo>
                    <a:pt x="10" y="6"/>
                    <a:pt x="8" y="4"/>
                    <a:pt x="4" y="6"/>
                  </a:cubicBezTo>
                  <a:cubicBezTo>
                    <a:pt x="1" y="7"/>
                    <a:pt x="2" y="11"/>
                    <a:pt x="3" y="14"/>
                  </a:cubicBezTo>
                  <a:cubicBezTo>
                    <a:pt x="4" y="15"/>
                    <a:pt x="5" y="16"/>
                    <a:pt x="6" y="17"/>
                  </a:cubicBezTo>
                  <a:cubicBezTo>
                    <a:pt x="7" y="19"/>
                    <a:pt x="9" y="20"/>
                    <a:pt x="9" y="22"/>
                  </a:cubicBezTo>
                  <a:cubicBezTo>
                    <a:pt x="10" y="23"/>
                    <a:pt x="12" y="25"/>
                    <a:pt x="14" y="26"/>
                  </a:cubicBezTo>
                  <a:cubicBezTo>
                    <a:pt x="17" y="27"/>
                    <a:pt x="21" y="25"/>
                    <a:pt x="22" y="21"/>
                  </a:cubicBezTo>
                  <a:cubicBezTo>
                    <a:pt x="21" y="25"/>
                    <a:pt x="22" y="20"/>
                    <a:pt x="22" y="19"/>
                  </a:cubicBezTo>
                  <a:cubicBezTo>
                    <a:pt x="21" y="18"/>
                    <a:pt x="21" y="18"/>
                    <a:pt x="21" y="17"/>
                  </a:cubicBezTo>
                  <a:cubicBezTo>
                    <a:pt x="20" y="14"/>
                    <a:pt x="19" y="12"/>
                    <a:pt x="17" y="9"/>
                  </a:cubicBezTo>
                  <a:cubicBezTo>
                    <a:pt x="16" y="8"/>
                    <a:pt x="15" y="6"/>
                    <a:pt x="14" y="4"/>
                  </a:cubicBezTo>
                  <a:cubicBezTo>
                    <a:pt x="12" y="1"/>
                    <a:pt x="8" y="0"/>
                    <a:pt x="5" y="2"/>
                  </a:cubicBezTo>
                  <a:cubicBezTo>
                    <a:pt x="0" y="4"/>
                    <a:pt x="0" y="9"/>
                    <a:pt x="3" y="13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0">
              <a:extLst>
                <a:ext uri="{FF2B5EF4-FFF2-40B4-BE49-F238E27FC236}">
                  <a16:creationId xmlns:a16="http://schemas.microsoft.com/office/drawing/2014/main" id="{2BFB4C82-E26B-426D-B7A3-D90B40F81F0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801351" y="4452937"/>
              <a:ext cx="82550" cy="136525"/>
            </a:xfrm>
            <a:custGeom>
              <a:avLst/>
              <a:gdLst>
                <a:gd name="T0" fmla="*/ 3 w 56"/>
                <a:gd name="T1" fmla="*/ 10 h 93"/>
                <a:gd name="T2" fmla="*/ 43 w 56"/>
                <a:gd name="T3" fmla="*/ 88 h 93"/>
                <a:gd name="T4" fmla="*/ 53 w 56"/>
                <a:gd name="T5" fmla="*/ 83 h 93"/>
                <a:gd name="T6" fmla="*/ 13 w 56"/>
                <a:gd name="T7" fmla="*/ 6 h 93"/>
                <a:gd name="T8" fmla="*/ 3 w 56"/>
                <a:gd name="T9" fmla="*/ 1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93">
                  <a:moveTo>
                    <a:pt x="3" y="10"/>
                  </a:moveTo>
                  <a:cubicBezTo>
                    <a:pt x="14" y="37"/>
                    <a:pt x="25" y="65"/>
                    <a:pt x="43" y="88"/>
                  </a:cubicBezTo>
                  <a:cubicBezTo>
                    <a:pt x="47" y="93"/>
                    <a:pt x="56" y="89"/>
                    <a:pt x="53" y="83"/>
                  </a:cubicBezTo>
                  <a:cubicBezTo>
                    <a:pt x="43" y="56"/>
                    <a:pt x="25" y="32"/>
                    <a:pt x="13" y="6"/>
                  </a:cubicBezTo>
                  <a:cubicBezTo>
                    <a:pt x="10" y="0"/>
                    <a:pt x="0" y="4"/>
                    <a:pt x="3" y="10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41">
              <a:extLst>
                <a:ext uri="{FF2B5EF4-FFF2-40B4-BE49-F238E27FC236}">
                  <a16:creationId xmlns:a16="http://schemas.microsoft.com/office/drawing/2014/main" id="{F7664705-8D74-4A84-AE64-637CDFF6810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44226" y="3444875"/>
              <a:ext cx="19050" cy="342900"/>
            </a:xfrm>
            <a:custGeom>
              <a:avLst/>
              <a:gdLst>
                <a:gd name="T0" fmla="*/ 5 w 13"/>
                <a:gd name="T1" fmla="*/ 3 h 236"/>
                <a:gd name="T2" fmla="*/ 0 w 13"/>
                <a:gd name="T3" fmla="*/ 230 h 236"/>
                <a:gd name="T4" fmla="*/ 9 w 13"/>
                <a:gd name="T5" fmla="*/ 230 h 236"/>
                <a:gd name="T6" fmla="*/ 11 w 13"/>
                <a:gd name="T7" fmla="*/ 3 h 236"/>
                <a:gd name="T8" fmla="*/ 5 w 13"/>
                <a:gd name="T9" fmla="*/ 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36">
                  <a:moveTo>
                    <a:pt x="5" y="3"/>
                  </a:moveTo>
                  <a:cubicBezTo>
                    <a:pt x="4" y="79"/>
                    <a:pt x="3" y="155"/>
                    <a:pt x="0" y="230"/>
                  </a:cubicBezTo>
                  <a:cubicBezTo>
                    <a:pt x="0" y="236"/>
                    <a:pt x="9" y="236"/>
                    <a:pt x="9" y="230"/>
                  </a:cubicBezTo>
                  <a:cubicBezTo>
                    <a:pt x="13" y="154"/>
                    <a:pt x="12" y="79"/>
                    <a:pt x="11" y="3"/>
                  </a:cubicBezTo>
                  <a:cubicBezTo>
                    <a:pt x="11" y="0"/>
                    <a:pt x="5" y="0"/>
                    <a:pt x="5" y="3"/>
                  </a:cubicBezTo>
                  <a:close/>
                </a:path>
              </a:pathLst>
            </a:custGeom>
            <a:solidFill>
              <a:srgbClr val="001E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42">
              <a:extLst>
                <a:ext uri="{FF2B5EF4-FFF2-40B4-BE49-F238E27FC236}">
                  <a16:creationId xmlns:a16="http://schemas.microsoft.com/office/drawing/2014/main" id="{857D9C7D-8420-4B8F-BDF2-D54F4CC60C0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886826" y="1673225"/>
              <a:ext cx="514350" cy="192088"/>
            </a:xfrm>
            <a:custGeom>
              <a:avLst/>
              <a:gdLst>
                <a:gd name="T0" fmla="*/ 5 w 353"/>
                <a:gd name="T1" fmla="*/ 8 h 132"/>
                <a:gd name="T2" fmla="*/ 32 w 353"/>
                <a:gd name="T3" fmla="*/ 21 h 132"/>
                <a:gd name="T4" fmla="*/ 69 w 353"/>
                <a:gd name="T5" fmla="*/ 34 h 132"/>
                <a:gd name="T6" fmla="*/ 161 w 353"/>
                <a:gd name="T7" fmla="*/ 67 h 132"/>
                <a:gd name="T8" fmla="*/ 253 w 353"/>
                <a:gd name="T9" fmla="*/ 100 h 132"/>
                <a:gd name="T10" fmla="*/ 341 w 353"/>
                <a:gd name="T11" fmla="*/ 131 h 132"/>
                <a:gd name="T12" fmla="*/ 346 w 353"/>
                <a:gd name="T13" fmla="*/ 120 h 132"/>
                <a:gd name="T14" fmla="*/ 264 w 353"/>
                <a:gd name="T15" fmla="*/ 83 h 132"/>
                <a:gd name="T16" fmla="*/ 167 w 353"/>
                <a:gd name="T17" fmla="*/ 47 h 132"/>
                <a:gd name="T18" fmla="*/ 75 w 353"/>
                <a:gd name="T19" fmla="*/ 16 h 132"/>
                <a:gd name="T20" fmla="*/ 38 w 353"/>
                <a:gd name="T21" fmla="*/ 4 h 132"/>
                <a:gd name="T22" fmla="*/ 8 w 353"/>
                <a:gd name="T23" fmla="*/ 0 h 132"/>
                <a:gd name="T24" fmla="*/ 5 w 353"/>
                <a:gd name="T25" fmla="*/ 8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3" h="132">
                  <a:moveTo>
                    <a:pt x="5" y="8"/>
                  </a:moveTo>
                  <a:cubicBezTo>
                    <a:pt x="14" y="12"/>
                    <a:pt x="22" y="18"/>
                    <a:pt x="32" y="21"/>
                  </a:cubicBezTo>
                  <a:cubicBezTo>
                    <a:pt x="44" y="26"/>
                    <a:pt x="57" y="30"/>
                    <a:pt x="69" y="34"/>
                  </a:cubicBezTo>
                  <a:cubicBezTo>
                    <a:pt x="100" y="44"/>
                    <a:pt x="131" y="56"/>
                    <a:pt x="161" y="67"/>
                  </a:cubicBezTo>
                  <a:cubicBezTo>
                    <a:pt x="192" y="78"/>
                    <a:pt x="223" y="89"/>
                    <a:pt x="253" y="100"/>
                  </a:cubicBezTo>
                  <a:cubicBezTo>
                    <a:pt x="282" y="111"/>
                    <a:pt x="311" y="125"/>
                    <a:pt x="341" y="131"/>
                  </a:cubicBezTo>
                  <a:cubicBezTo>
                    <a:pt x="347" y="132"/>
                    <a:pt x="353" y="124"/>
                    <a:pt x="346" y="120"/>
                  </a:cubicBezTo>
                  <a:cubicBezTo>
                    <a:pt x="321" y="104"/>
                    <a:pt x="292" y="94"/>
                    <a:pt x="264" y="83"/>
                  </a:cubicBezTo>
                  <a:cubicBezTo>
                    <a:pt x="232" y="70"/>
                    <a:pt x="199" y="59"/>
                    <a:pt x="167" y="47"/>
                  </a:cubicBezTo>
                  <a:cubicBezTo>
                    <a:pt x="136" y="36"/>
                    <a:pt x="106" y="26"/>
                    <a:pt x="75" y="16"/>
                  </a:cubicBezTo>
                  <a:cubicBezTo>
                    <a:pt x="63" y="12"/>
                    <a:pt x="50" y="8"/>
                    <a:pt x="38" y="4"/>
                  </a:cubicBezTo>
                  <a:cubicBezTo>
                    <a:pt x="27" y="2"/>
                    <a:pt x="18" y="1"/>
                    <a:pt x="8" y="0"/>
                  </a:cubicBezTo>
                  <a:cubicBezTo>
                    <a:pt x="4" y="0"/>
                    <a:pt x="0" y="6"/>
                    <a:pt x="5" y="8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43">
              <a:extLst>
                <a:ext uri="{FF2B5EF4-FFF2-40B4-BE49-F238E27FC236}">
                  <a16:creationId xmlns:a16="http://schemas.microsoft.com/office/drawing/2014/main" id="{2104ABB7-D659-4FC6-965E-9C82973910E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82251" y="838200"/>
              <a:ext cx="498475" cy="647700"/>
            </a:xfrm>
            <a:custGeom>
              <a:avLst/>
              <a:gdLst>
                <a:gd name="T0" fmla="*/ 307 w 342"/>
                <a:gd name="T1" fmla="*/ 15 h 444"/>
                <a:gd name="T2" fmla="*/ 165 w 342"/>
                <a:gd name="T3" fmla="*/ 219 h 444"/>
                <a:gd name="T4" fmla="*/ 10 w 342"/>
                <a:gd name="T5" fmla="*/ 415 h 444"/>
                <a:gd name="T6" fmla="*/ 33 w 342"/>
                <a:gd name="T7" fmla="*/ 430 h 444"/>
                <a:gd name="T8" fmla="*/ 35 w 342"/>
                <a:gd name="T9" fmla="*/ 428 h 444"/>
                <a:gd name="T10" fmla="*/ 24 w 342"/>
                <a:gd name="T11" fmla="*/ 431 h 444"/>
                <a:gd name="T12" fmla="*/ 25 w 342"/>
                <a:gd name="T13" fmla="*/ 431 h 444"/>
                <a:gd name="T14" fmla="*/ 15 w 342"/>
                <a:gd name="T15" fmla="*/ 411 h 444"/>
                <a:gd name="T16" fmla="*/ 13 w 342"/>
                <a:gd name="T17" fmla="*/ 413 h 444"/>
                <a:gd name="T18" fmla="*/ 33 w 342"/>
                <a:gd name="T19" fmla="*/ 430 h 444"/>
                <a:gd name="T20" fmla="*/ 53 w 342"/>
                <a:gd name="T21" fmla="*/ 400 h 444"/>
                <a:gd name="T22" fmla="*/ 28 w 342"/>
                <a:gd name="T23" fmla="*/ 388 h 444"/>
                <a:gd name="T24" fmla="*/ 8 w 342"/>
                <a:gd name="T25" fmla="*/ 418 h 444"/>
                <a:gd name="T26" fmla="*/ 29 w 342"/>
                <a:gd name="T27" fmla="*/ 435 h 444"/>
                <a:gd name="T28" fmla="*/ 40 w 342"/>
                <a:gd name="T29" fmla="*/ 423 h 444"/>
                <a:gd name="T30" fmla="*/ 30 w 342"/>
                <a:gd name="T31" fmla="*/ 403 h 444"/>
                <a:gd name="T32" fmla="*/ 8 w 342"/>
                <a:gd name="T33" fmla="*/ 418 h 444"/>
                <a:gd name="T34" fmla="*/ 31 w 342"/>
                <a:gd name="T35" fmla="*/ 433 h 444"/>
                <a:gd name="T36" fmla="*/ 186 w 342"/>
                <a:gd name="T37" fmla="*/ 237 h 444"/>
                <a:gd name="T38" fmla="*/ 333 w 342"/>
                <a:gd name="T39" fmla="*/ 27 h 444"/>
                <a:gd name="T40" fmla="*/ 307 w 342"/>
                <a:gd name="T41" fmla="*/ 15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2" h="444">
                  <a:moveTo>
                    <a:pt x="307" y="15"/>
                  </a:moveTo>
                  <a:cubicBezTo>
                    <a:pt x="264" y="86"/>
                    <a:pt x="215" y="153"/>
                    <a:pt x="165" y="219"/>
                  </a:cubicBezTo>
                  <a:cubicBezTo>
                    <a:pt x="115" y="285"/>
                    <a:pt x="66" y="354"/>
                    <a:pt x="10" y="415"/>
                  </a:cubicBezTo>
                  <a:cubicBezTo>
                    <a:pt x="18" y="420"/>
                    <a:pt x="25" y="425"/>
                    <a:pt x="33" y="430"/>
                  </a:cubicBezTo>
                  <a:cubicBezTo>
                    <a:pt x="34" y="429"/>
                    <a:pt x="34" y="429"/>
                    <a:pt x="35" y="428"/>
                  </a:cubicBezTo>
                  <a:cubicBezTo>
                    <a:pt x="31" y="429"/>
                    <a:pt x="28" y="430"/>
                    <a:pt x="24" y="431"/>
                  </a:cubicBezTo>
                  <a:cubicBezTo>
                    <a:pt x="24" y="431"/>
                    <a:pt x="25" y="431"/>
                    <a:pt x="25" y="431"/>
                  </a:cubicBezTo>
                  <a:cubicBezTo>
                    <a:pt x="21" y="424"/>
                    <a:pt x="18" y="418"/>
                    <a:pt x="15" y="411"/>
                  </a:cubicBezTo>
                  <a:cubicBezTo>
                    <a:pt x="14" y="412"/>
                    <a:pt x="13" y="412"/>
                    <a:pt x="13" y="413"/>
                  </a:cubicBezTo>
                  <a:cubicBezTo>
                    <a:pt x="19" y="418"/>
                    <a:pt x="26" y="424"/>
                    <a:pt x="33" y="430"/>
                  </a:cubicBezTo>
                  <a:cubicBezTo>
                    <a:pt x="39" y="419"/>
                    <a:pt x="47" y="410"/>
                    <a:pt x="53" y="400"/>
                  </a:cubicBezTo>
                  <a:cubicBezTo>
                    <a:pt x="62" y="385"/>
                    <a:pt x="37" y="373"/>
                    <a:pt x="28" y="388"/>
                  </a:cubicBezTo>
                  <a:cubicBezTo>
                    <a:pt x="22" y="399"/>
                    <a:pt x="14" y="407"/>
                    <a:pt x="8" y="418"/>
                  </a:cubicBezTo>
                  <a:cubicBezTo>
                    <a:pt x="1" y="430"/>
                    <a:pt x="18" y="444"/>
                    <a:pt x="29" y="435"/>
                  </a:cubicBezTo>
                  <a:cubicBezTo>
                    <a:pt x="33" y="432"/>
                    <a:pt x="38" y="429"/>
                    <a:pt x="40" y="423"/>
                  </a:cubicBezTo>
                  <a:cubicBezTo>
                    <a:pt x="43" y="414"/>
                    <a:pt x="39" y="406"/>
                    <a:pt x="30" y="403"/>
                  </a:cubicBezTo>
                  <a:cubicBezTo>
                    <a:pt x="19" y="401"/>
                    <a:pt x="12" y="410"/>
                    <a:pt x="8" y="418"/>
                  </a:cubicBezTo>
                  <a:cubicBezTo>
                    <a:pt x="0" y="432"/>
                    <a:pt x="21" y="444"/>
                    <a:pt x="31" y="433"/>
                  </a:cubicBezTo>
                  <a:cubicBezTo>
                    <a:pt x="88" y="372"/>
                    <a:pt x="136" y="303"/>
                    <a:pt x="186" y="237"/>
                  </a:cubicBezTo>
                  <a:cubicBezTo>
                    <a:pt x="238" y="169"/>
                    <a:pt x="288" y="100"/>
                    <a:pt x="333" y="27"/>
                  </a:cubicBezTo>
                  <a:cubicBezTo>
                    <a:pt x="342" y="12"/>
                    <a:pt x="317" y="0"/>
                    <a:pt x="307" y="15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44">
              <a:extLst>
                <a:ext uri="{FF2B5EF4-FFF2-40B4-BE49-F238E27FC236}">
                  <a16:creationId xmlns:a16="http://schemas.microsoft.com/office/drawing/2014/main" id="{03C4E7D2-F78F-4419-A882-FF8332BB000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52101" y="919162"/>
              <a:ext cx="436563" cy="508000"/>
            </a:xfrm>
            <a:custGeom>
              <a:avLst/>
              <a:gdLst>
                <a:gd name="T0" fmla="*/ 266 w 299"/>
                <a:gd name="T1" fmla="*/ 15 h 348"/>
                <a:gd name="T2" fmla="*/ 139 w 299"/>
                <a:gd name="T3" fmla="*/ 170 h 348"/>
                <a:gd name="T4" fmla="*/ 73 w 299"/>
                <a:gd name="T5" fmla="*/ 247 h 348"/>
                <a:gd name="T6" fmla="*/ 14 w 299"/>
                <a:gd name="T7" fmla="*/ 313 h 348"/>
                <a:gd name="T8" fmla="*/ 30 w 299"/>
                <a:gd name="T9" fmla="*/ 336 h 348"/>
                <a:gd name="T10" fmla="*/ 85 w 299"/>
                <a:gd name="T11" fmla="*/ 275 h 348"/>
                <a:gd name="T12" fmla="*/ 155 w 299"/>
                <a:gd name="T13" fmla="*/ 194 h 348"/>
                <a:gd name="T14" fmla="*/ 287 w 299"/>
                <a:gd name="T15" fmla="*/ 32 h 348"/>
                <a:gd name="T16" fmla="*/ 266 w 299"/>
                <a:gd name="T17" fmla="*/ 1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9" h="348">
                  <a:moveTo>
                    <a:pt x="266" y="15"/>
                  </a:moveTo>
                  <a:cubicBezTo>
                    <a:pt x="225" y="68"/>
                    <a:pt x="182" y="119"/>
                    <a:pt x="139" y="170"/>
                  </a:cubicBezTo>
                  <a:cubicBezTo>
                    <a:pt x="117" y="196"/>
                    <a:pt x="95" y="221"/>
                    <a:pt x="73" y="247"/>
                  </a:cubicBezTo>
                  <a:cubicBezTo>
                    <a:pt x="53" y="269"/>
                    <a:pt x="36" y="294"/>
                    <a:pt x="14" y="313"/>
                  </a:cubicBezTo>
                  <a:cubicBezTo>
                    <a:pt x="0" y="325"/>
                    <a:pt x="16" y="348"/>
                    <a:pt x="30" y="336"/>
                  </a:cubicBezTo>
                  <a:cubicBezTo>
                    <a:pt x="51" y="318"/>
                    <a:pt x="67" y="296"/>
                    <a:pt x="85" y="275"/>
                  </a:cubicBezTo>
                  <a:cubicBezTo>
                    <a:pt x="108" y="248"/>
                    <a:pt x="132" y="221"/>
                    <a:pt x="155" y="194"/>
                  </a:cubicBezTo>
                  <a:cubicBezTo>
                    <a:pt x="200" y="141"/>
                    <a:pt x="245" y="88"/>
                    <a:pt x="287" y="32"/>
                  </a:cubicBezTo>
                  <a:cubicBezTo>
                    <a:pt x="299" y="18"/>
                    <a:pt x="277" y="0"/>
                    <a:pt x="266" y="15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45">
              <a:extLst>
                <a:ext uri="{FF2B5EF4-FFF2-40B4-BE49-F238E27FC236}">
                  <a16:creationId xmlns:a16="http://schemas.microsoft.com/office/drawing/2014/main" id="{6EF2C19A-DBC3-44D6-953E-17534BE5E64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42588" y="1300162"/>
              <a:ext cx="34925" cy="166688"/>
            </a:xfrm>
            <a:custGeom>
              <a:avLst/>
              <a:gdLst>
                <a:gd name="T0" fmla="*/ 0 w 24"/>
                <a:gd name="T1" fmla="*/ 9 h 115"/>
                <a:gd name="T2" fmla="*/ 1 w 24"/>
                <a:gd name="T3" fmla="*/ 63 h 115"/>
                <a:gd name="T4" fmla="*/ 9 w 24"/>
                <a:gd name="T5" fmla="*/ 110 h 115"/>
                <a:gd name="T6" fmla="*/ 20 w 24"/>
                <a:gd name="T7" fmla="*/ 109 h 115"/>
                <a:gd name="T8" fmla="*/ 19 w 24"/>
                <a:gd name="T9" fmla="*/ 68 h 115"/>
                <a:gd name="T10" fmla="*/ 14 w 24"/>
                <a:gd name="T11" fmla="*/ 9 h 115"/>
                <a:gd name="T12" fmla="*/ 0 w 24"/>
                <a:gd name="T13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15">
                  <a:moveTo>
                    <a:pt x="0" y="9"/>
                  </a:moveTo>
                  <a:cubicBezTo>
                    <a:pt x="0" y="27"/>
                    <a:pt x="0" y="45"/>
                    <a:pt x="1" y="63"/>
                  </a:cubicBezTo>
                  <a:cubicBezTo>
                    <a:pt x="2" y="78"/>
                    <a:pt x="1" y="96"/>
                    <a:pt x="9" y="110"/>
                  </a:cubicBezTo>
                  <a:cubicBezTo>
                    <a:pt x="11" y="114"/>
                    <a:pt x="18" y="115"/>
                    <a:pt x="20" y="109"/>
                  </a:cubicBezTo>
                  <a:cubicBezTo>
                    <a:pt x="24" y="96"/>
                    <a:pt x="21" y="82"/>
                    <a:pt x="19" y="68"/>
                  </a:cubicBezTo>
                  <a:cubicBezTo>
                    <a:pt x="17" y="48"/>
                    <a:pt x="15" y="29"/>
                    <a:pt x="14" y="9"/>
                  </a:cubicBezTo>
                  <a:cubicBezTo>
                    <a:pt x="14" y="0"/>
                    <a:pt x="0" y="0"/>
                    <a:pt x="0" y="9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6">
              <a:extLst>
                <a:ext uri="{FF2B5EF4-FFF2-40B4-BE49-F238E27FC236}">
                  <a16:creationId xmlns:a16="http://schemas.microsoft.com/office/drawing/2014/main" id="{8C8C62F8-BA30-4130-BE51-981C573E24D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91801" y="1219200"/>
              <a:ext cx="49213" cy="220663"/>
            </a:xfrm>
            <a:custGeom>
              <a:avLst/>
              <a:gdLst>
                <a:gd name="T0" fmla="*/ 7 w 33"/>
                <a:gd name="T1" fmla="*/ 7 h 151"/>
                <a:gd name="T2" fmla="*/ 5 w 33"/>
                <a:gd name="T3" fmla="*/ 86 h 151"/>
                <a:gd name="T4" fmla="*/ 13 w 33"/>
                <a:gd name="T5" fmla="*/ 148 h 151"/>
                <a:gd name="T6" fmla="*/ 22 w 33"/>
                <a:gd name="T7" fmla="*/ 147 h 151"/>
                <a:gd name="T8" fmla="*/ 25 w 33"/>
                <a:gd name="T9" fmla="*/ 82 h 151"/>
                <a:gd name="T10" fmla="*/ 19 w 33"/>
                <a:gd name="T11" fmla="*/ 8 h 151"/>
                <a:gd name="T12" fmla="*/ 7 w 33"/>
                <a:gd name="T13" fmla="*/ 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151">
                  <a:moveTo>
                    <a:pt x="7" y="7"/>
                  </a:moveTo>
                  <a:cubicBezTo>
                    <a:pt x="0" y="31"/>
                    <a:pt x="5" y="61"/>
                    <a:pt x="5" y="86"/>
                  </a:cubicBezTo>
                  <a:cubicBezTo>
                    <a:pt x="5" y="101"/>
                    <a:pt x="0" y="137"/>
                    <a:pt x="13" y="148"/>
                  </a:cubicBezTo>
                  <a:cubicBezTo>
                    <a:pt x="16" y="151"/>
                    <a:pt x="20" y="150"/>
                    <a:pt x="22" y="147"/>
                  </a:cubicBezTo>
                  <a:cubicBezTo>
                    <a:pt x="33" y="131"/>
                    <a:pt x="26" y="100"/>
                    <a:pt x="25" y="82"/>
                  </a:cubicBezTo>
                  <a:cubicBezTo>
                    <a:pt x="24" y="58"/>
                    <a:pt x="26" y="31"/>
                    <a:pt x="19" y="8"/>
                  </a:cubicBezTo>
                  <a:cubicBezTo>
                    <a:pt x="18" y="2"/>
                    <a:pt x="9" y="0"/>
                    <a:pt x="7" y="7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7">
              <a:extLst>
                <a:ext uri="{FF2B5EF4-FFF2-40B4-BE49-F238E27FC236}">
                  <a16:creationId xmlns:a16="http://schemas.microsoft.com/office/drawing/2014/main" id="{E8576850-475E-4D09-842C-6B2D58B0A55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704513" y="1071562"/>
              <a:ext cx="55563" cy="344488"/>
            </a:xfrm>
            <a:custGeom>
              <a:avLst/>
              <a:gdLst>
                <a:gd name="T0" fmla="*/ 10 w 38"/>
                <a:gd name="T1" fmla="*/ 6 h 236"/>
                <a:gd name="T2" fmla="*/ 8 w 38"/>
                <a:gd name="T3" fmla="*/ 134 h 236"/>
                <a:gd name="T4" fmla="*/ 10 w 38"/>
                <a:gd name="T5" fmla="*/ 194 h 236"/>
                <a:gd name="T6" fmla="*/ 15 w 38"/>
                <a:gd name="T7" fmla="*/ 226 h 236"/>
                <a:gd name="T8" fmla="*/ 34 w 38"/>
                <a:gd name="T9" fmla="*/ 224 h 236"/>
                <a:gd name="T10" fmla="*/ 36 w 38"/>
                <a:gd name="T11" fmla="*/ 216 h 236"/>
                <a:gd name="T12" fmla="*/ 36 w 38"/>
                <a:gd name="T13" fmla="*/ 196 h 236"/>
                <a:gd name="T14" fmla="*/ 35 w 38"/>
                <a:gd name="T15" fmla="*/ 138 h 236"/>
                <a:gd name="T16" fmla="*/ 22 w 38"/>
                <a:gd name="T17" fmla="*/ 5 h 236"/>
                <a:gd name="T18" fmla="*/ 10 w 38"/>
                <a:gd name="T19" fmla="*/ 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236">
                  <a:moveTo>
                    <a:pt x="10" y="6"/>
                  </a:moveTo>
                  <a:cubicBezTo>
                    <a:pt x="0" y="47"/>
                    <a:pt x="7" y="93"/>
                    <a:pt x="8" y="134"/>
                  </a:cubicBezTo>
                  <a:cubicBezTo>
                    <a:pt x="9" y="154"/>
                    <a:pt x="9" y="174"/>
                    <a:pt x="10" y="194"/>
                  </a:cubicBezTo>
                  <a:cubicBezTo>
                    <a:pt x="10" y="205"/>
                    <a:pt x="10" y="216"/>
                    <a:pt x="15" y="226"/>
                  </a:cubicBezTo>
                  <a:cubicBezTo>
                    <a:pt x="19" y="236"/>
                    <a:pt x="31" y="231"/>
                    <a:pt x="34" y="224"/>
                  </a:cubicBezTo>
                  <a:cubicBezTo>
                    <a:pt x="32" y="228"/>
                    <a:pt x="35" y="218"/>
                    <a:pt x="36" y="216"/>
                  </a:cubicBezTo>
                  <a:cubicBezTo>
                    <a:pt x="37" y="209"/>
                    <a:pt x="36" y="203"/>
                    <a:pt x="36" y="196"/>
                  </a:cubicBezTo>
                  <a:cubicBezTo>
                    <a:pt x="36" y="177"/>
                    <a:pt x="35" y="158"/>
                    <a:pt x="35" y="138"/>
                  </a:cubicBezTo>
                  <a:cubicBezTo>
                    <a:pt x="33" y="95"/>
                    <a:pt x="38" y="46"/>
                    <a:pt x="22" y="5"/>
                  </a:cubicBezTo>
                  <a:cubicBezTo>
                    <a:pt x="20" y="0"/>
                    <a:pt x="12" y="1"/>
                    <a:pt x="10" y="6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8">
              <a:extLst>
                <a:ext uri="{FF2B5EF4-FFF2-40B4-BE49-F238E27FC236}">
                  <a16:creationId xmlns:a16="http://schemas.microsoft.com/office/drawing/2014/main" id="{681742BB-6D9A-4BC1-8284-C6692CE6A1B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93388" y="1263650"/>
              <a:ext cx="174625" cy="114300"/>
            </a:xfrm>
            <a:custGeom>
              <a:avLst/>
              <a:gdLst>
                <a:gd name="T0" fmla="*/ 3 w 120"/>
                <a:gd name="T1" fmla="*/ 7 h 79"/>
                <a:gd name="T2" fmla="*/ 104 w 120"/>
                <a:gd name="T3" fmla="*/ 75 h 79"/>
                <a:gd name="T4" fmla="*/ 114 w 120"/>
                <a:gd name="T5" fmla="*/ 61 h 79"/>
                <a:gd name="T6" fmla="*/ 6 w 120"/>
                <a:gd name="T7" fmla="*/ 1 h 79"/>
                <a:gd name="T8" fmla="*/ 3 w 120"/>
                <a:gd name="T9" fmla="*/ 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79">
                  <a:moveTo>
                    <a:pt x="3" y="7"/>
                  </a:moveTo>
                  <a:cubicBezTo>
                    <a:pt x="36" y="31"/>
                    <a:pt x="67" y="56"/>
                    <a:pt x="104" y="75"/>
                  </a:cubicBezTo>
                  <a:cubicBezTo>
                    <a:pt x="111" y="79"/>
                    <a:pt x="120" y="68"/>
                    <a:pt x="114" y="61"/>
                  </a:cubicBezTo>
                  <a:cubicBezTo>
                    <a:pt x="84" y="29"/>
                    <a:pt x="45" y="17"/>
                    <a:pt x="6" y="1"/>
                  </a:cubicBezTo>
                  <a:cubicBezTo>
                    <a:pt x="2" y="0"/>
                    <a:pt x="0" y="5"/>
                    <a:pt x="3" y="7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9">
              <a:extLst>
                <a:ext uri="{FF2B5EF4-FFF2-40B4-BE49-F238E27FC236}">
                  <a16:creationId xmlns:a16="http://schemas.microsoft.com/office/drawing/2014/main" id="{B2962AAC-9B2B-4DA1-9F8F-846BFCD1A2D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610851" y="1139825"/>
              <a:ext cx="122238" cy="334963"/>
            </a:xfrm>
            <a:custGeom>
              <a:avLst/>
              <a:gdLst>
                <a:gd name="T0" fmla="*/ 65 w 84"/>
                <a:gd name="T1" fmla="*/ 10 h 230"/>
                <a:gd name="T2" fmla="*/ 32 w 84"/>
                <a:gd name="T3" fmla="*/ 118 h 230"/>
                <a:gd name="T4" fmla="*/ 0 w 84"/>
                <a:gd name="T5" fmla="*/ 223 h 230"/>
                <a:gd name="T6" fmla="*/ 7 w 84"/>
                <a:gd name="T7" fmla="*/ 227 h 230"/>
                <a:gd name="T8" fmla="*/ 51 w 84"/>
                <a:gd name="T9" fmla="*/ 130 h 230"/>
                <a:gd name="T10" fmla="*/ 82 w 84"/>
                <a:gd name="T11" fmla="*/ 14 h 230"/>
                <a:gd name="T12" fmla="*/ 65 w 84"/>
                <a:gd name="T13" fmla="*/ 1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230">
                  <a:moveTo>
                    <a:pt x="65" y="10"/>
                  </a:moveTo>
                  <a:cubicBezTo>
                    <a:pt x="54" y="46"/>
                    <a:pt x="43" y="82"/>
                    <a:pt x="32" y="118"/>
                  </a:cubicBezTo>
                  <a:cubicBezTo>
                    <a:pt x="21" y="153"/>
                    <a:pt x="7" y="188"/>
                    <a:pt x="0" y="223"/>
                  </a:cubicBezTo>
                  <a:cubicBezTo>
                    <a:pt x="0" y="227"/>
                    <a:pt x="5" y="230"/>
                    <a:pt x="7" y="227"/>
                  </a:cubicBezTo>
                  <a:cubicBezTo>
                    <a:pt x="27" y="197"/>
                    <a:pt x="39" y="163"/>
                    <a:pt x="51" y="130"/>
                  </a:cubicBezTo>
                  <a:cubicBezTo>
                    <a:pt x="64" y="92"/>
                    <a:pt x="74" y="53"/>
                    <a:pt x="82" y="14"/>
                  </a:cubicBezTo>
                  <a:cubicBezTo>
                    <a:pt x="84" y="4"/>
                    <a:pt x="68" y="0"/>
                    <a:pt x="65" y="10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50">
              <a:extLst>
                <a:ext uri="{FF2B5EF4-FFF2-40B4-BE49-F238E27FC236}">
                  <a16:creationId xmlns:a16="http://schemas.microsoft.com/office/drawing/2014/main" id="{470A2390-27E5-46E4-AC1F-16DD22D890A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21938" y="874712"/>
              <a:ext cx="309563" cy="268288"/>
            </a:xfrm>
            <a:custGeom>
              <a:avLst/>
              <a:gdLst>
                <a:gd name="T0" fmla="*/ 200 w 212"/>
                <a:gd name="T1" fmla="*/ 4 h 184"/>
                <a:gd name="T2" fmla="*/ 92 w 212"/>
                <a:gd name="T3" fmla="*/ 88 h 184"/>
                <a:gd name="T4" fmla="*/ 36 w 212"/>
                <a:gd name="T5" fmla="*/ 136 h 184"/>
                <a:gd name="T6" fmla="*/ 0 w 212"/>
                <a:gd name="T7" fmla="*/ 176 h 184"/>
                <a:gd name="T8" fmla="*/ 6 w 212"/>
                <a:gd name="T9" fmla="*/ 183 h 184"/>
                <a:gd name="T10" fmla="*/ 44 w 212"/>
                <a:gd name="T11" fmla="*/ 159 h 184"/>
                <a:gd name="T12" fmla="*/ 99 w 212"/>
                <a:gd name="T13" fmla="*/ 110 h 184"/>
                <a:gd name="T14" fmla="*/ 207 w 212"/>
                <a:gd name="T15" fmla="*/ 14 h 184"/>
                <a:gd name="T16" fmla="*/ 200 w 212"/>
                <a:gd name="T17" fmla="*/ 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2" h="184">
                  <a:moveTo>
                    <a:pt x="200" y="4"/>
                  </a:moveTo>
                  <a:cubicBezTo>
                    <a:pt x="162" y="30"/>
                    <a:pt x="127" y="58"/>
                    <a:pt x="92" y="88"/>
                  </a:cubicBezTo>
                  <a:cubicBezTo>
                    <a:pt x="73" y="104"/>
                    <a:pt x="54" y="120"/>
                    <a:pt x="36" y="136"/>
                  </a:cubicBezTo>
                  <a:cubicBezTo>
                    <a:pt x="25" y="146"/>
                    <a:pt x="1" y="161"/>
                    <a:pt x="0" y="176"/>
                  </a:cubicBezTo>
                  <a:cubicBezTo>
                    <a:pt x="0" y="180"/>
                    <a:pt x="2" y="182"/>
                    <a:pt x="6" y="183"/>
                  </a:cubicBezTo>
                  <a:cubicBezTo>
                    <a:pt x="20" y="184"/>
                    <a:pt x="33" y="167"/>
                    <a:pt x="44" y="159"/>
                  </a:cubicBezTo>
                  <a:cubicBezTo>
                    <a:pt x="63" y="143"/>
                    <a:pt x="81" y="126"/>
                    <a:pt x="99" y="110"/>
                  </a:cubicBezTo>
                  <a:cubicBezTo>
                    <a:pt x="135" y="78"/>
                    <a:pt x="171" y="46"/>
                    <a:pt x="207" y="14"/>
                  </a:cubicBezTo>
                  <a:cubicBezTo>
                    <a:pt x="212" y="9"/>
                    <a:pt x="206" y="0"/>
                    <a:pt x="200" y="4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51">
              <a:extLst>
                <a:ext uri="{FF2B5EF4-FFF2-40B4-BE49-F238E27FC236}">
                  <a16:creationId xmlns:a16="http://schemas.microsoft.com/office/drawing/2014/main" id="{9170844C-9059-4A6C-843E-BEE1F0AC042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75901" y="841375"/>
              <a:ext cx="412750" cy="322263"/>
            </a:xfrm>
            <a:custGeom>
              <a:avLst/>
              <a:gdLst>
                <a:gd name="T0" fmla="*/ 15 w 284"/>
                <a:gd name="T1" fmla="*/ 219 h 221"/>
                <a:gd name="T2" fmla="*/ 82 w 284"/>
                <a:gd name="T3" fmla="*/ 179 h 221"/>
                <a:gd name="T4" fmla="*/ 157 w 284"/>
                <a:gd name="T5" fmla="*/ 123 h 221"/>
                <a:gd name="T6" fmla="*/ 223 w 284"/>
                <a:gd name="T7" fmla="*/ 72 h 221"/>
                <a:gd name="T8" fmla="*/ 270 w 284"/>
                <a:gd name="T9" fmla="*/ 38 h 221"/>
                <a:gd name="T10" fmla="*/ 255 w 284"/>
                <a:gd name="T11" fmla="*/ 8 h 221"/>
                <a:gd name="T12" fmla="*/ 206 w 284"/>
                <a:gd name="T13" fmla="*/ 42 h 221"/>
                <a:gd name="T14" fmla="*/ 142 w 284"/>
                <a:gd name="T15" fmla="*/ 92 h 221"/>
                <a:gd name="T16" fmla="*/ 68 w 284"/>
                <a:gd name="T17" fmla="*/ 153 h 221"/>
                <a:gd name="T18" fmla="*/ 5 w 284"/>
                <a:gd name="T19" fmla="*/ 205 h 221"/>
                <a:gd name="T20" fmla="*/ 15 w 284"/>
                <a:gd name="T21" fmla="*/ 21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4" h="221">
                  <a:moveTo>
                    <a:pt x="15" y="219"/>
                  </a:moveTo>
                  <a:cubicBezTo>
                    <a:pt x="39" y="213"/>
                    <a:pt x="62" y="193"/>
                    <a:pt x="82" y="179"/>
                  </a:cubicBezTo>
                  <a:cubicBezTo>
                    <a:pt x="108" y="161"/>
                    <a:pt x="132" y="142"/>
                    <a:pt x="157" y="123"/>
                  </a:cubicBezTo>
                  <a:cubicBezTo>
                    <a:pt x="179" y="106"/>
                    <a:pt x="201" y="89"/>
                    <a:pt x="223" y="72"/>
                  </a:cubicBezTo>
                  <a:cubicBezTo>
                    <a:pt x="238" y="60"/>
                    <a:pt x="256" y="50"/>
                    <a:pt x="270" y="38"/>
                  </a:cubicBezTo>
                  <a:cubicBezTo>
                    <a:pt x="284" y="26"/>
                    <a:pt x="274" y="0"/>
                    <a:pt x="255" y="8"/>
                  </a:cubicBezTo>
                  <a:cubicBezTo>
                    <a:pt x="237" y="16"/>
                    <a:pt x="221" y="30"/>
                    <a:pt x="206" y="42"/>
                  </a:cubicBezTo>
                  <a:cubicBezTo>
                    <a:pt x="184" y="58"/>
                    <a:pt x="163" y="75"/>
                    <a:pt x="142" y="92"/>
                  </a:cubicBezTo>
                  <a:cubicBezTo>
                    <a:pt x="117" y="112"/>
                    <a:pt x="92" y="133"/>
                    <a:pt x="68" y="153"/>
                  </a:cubicBezTo>
                  <a:cubicBezTo>
                    <a:pt x="48" y="169"/>
                    <a:pt x="21" y="184"/>
                    <a:pt x="5" y="205"/>
                  </a:cubicBezTo>
                  <a:cubicBezTo>
                    <a:pt x="0" y="211"/>
                    <a:pt x="7" y="221"/>
                    <a:pt x="15" y="219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52">
              <a:extLst>
                <a:ext uri="{FF2B5EF4-FFF2-40B4-BE49-F238E27FC236}">
                  <a16:creationId xmlns:a16="http://schemas.microsoft.com/office/drawing/2014/main" id="{E8CC5120-4EB0-40AC-9EA5-3CBFFA1F752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60038" y="862012"/>
              <a:ext cx="52388" cy="173038"/>
            </a:xfrm>
            <a:custGeom>
              <a:avLst/>
              <a:gdLst>
                <a:gd name="T0" fmla="*/ 7 w 36"/>
                <a:gd name="T1" fmla="*/ 13 h 119"/>
                <a:gd name="T2" fmla="*/ 5 w 36"/>
                <a:gd name="T3" fmla="*/ 62 h 119"/>
                <a:gd name="T4" fmla="*/ 10 w 36"/>
                <a:gd name="T5" fmla="*/ 112 h 119"/>
                <a:gd name="T6" fmla="*/ 31 w 36"/>
                <a:gd name="T7" fmla="*/ 109 h 119"/>
                <a:gd name="T8" fmla="*/ 32 w 36"/>
                <a:gd name="T9" fmla="*/ 65 h 119"/>
                <a:gd name="T10" fmla="*/ 25 w 36"/>
                <a:gd name="T11" fmla="*/ 9 h 119"/>
                <a:gd name="T12" fmla="*/ 7 w 36"/>
                <a:gd name="T13" fmla="*/ 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19">
                  <a:moveTo>
                    <a:pt x="7" y="13"/>
                  </a:moveTo>
                  <a:cubicBezTo>
                    <a:pt x="7" y="29"/>
                    <a:pt x="6" y="45"/>
                    <a:pt x="5" y="62"/>
                  </a:cubicBezTo>
                  <a:cubicBezTo>
                    <a:pt x="5" y="76"/>
                    <a:pt x="0" y="100"/>
                    <a:pt x="10" y="112"/>
                  </a:cubicBezTo>
                  <a:cubicBezTo>
                    <a:pt x="16" y="119"/>
                    <a:pt x="27" y="117"/>
                    <a:pt x="31" y="109"/>
                  </a:cubicBezTo>
                  <a:cubicBezTo>
                    <a:pt x="36" y="97"/>
                    <a:pt x="32" y="78"/>
                    <a:pt x="32" y="65"/>
                  </a:cubicBezTo>
                  <a:cubicBezTo>
                    <a:pt x="31" y="47"/>
                    <a:pt x="32" y="27"/>
                    <a:pt x="25" y="9"/>
                  </a:cubicBezTo>
                  <a:cubicBezTo>
                    <a:pt x="22" y="0"/>
                    <a:pt x="8" y="4"/>
                    <a:pt x="7" y="13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53">
              <a:extLst>
                <a:ext uri="{FF2B5EF4-FFF2-40B4-BE49-F238E27FC236}">
                  <a16:creationId xmlns:a16="http://schemas.microsoft.com/office/drawing/2014/main" id="{76302B42-CED8-4103-9E9E-434A35AC63B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52101" y="876300"/>
              <a:ext cx="47625" cy="222250"/>
            </a:xfrm>
            <a:custGeom>
              <a:avLst/>
              <a:gdLst>
                <a:gd name="T0" fmla="*/ 12 w 32"/>
                <a:gd name="T1" fmla="*/ 9 h 152"/>
                <a:gd name="T2" fmla="*/ 5 w 32"/>
                <a:gd name="T3" fmla="*/ 135 h 152"/>
                <a:gd name="T4" fmla="*/ 31 w 32"/>
                <a:gd name="T5" fmla="*/ 135 h 152"/>
                <a:gd name="T6" fmla="*/ 28 w 32"/>
                <a:gd name="T7" fmla="*/ 74 h 152"/>
                <a:gd name="T8" fmla="*/ 26 w 32"/>
                <a:gd name="T9" fmla="*/ 36 h 152"/>
                <a:gd name="T10" fmla="*/ 24 w 32"/>
                <a:gd name="T11" fmla="*/ 13 h 152"/>
                <a:gd name="T12" fmla="*/ 12 w 32"/>
                <a:gd name="T13" fmla="*/ 9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52">
                  <a:moveTo>
                    <a:pt x="12" y="9"/>
                  </a:moveTo>
                  <a:cubicBezTo>
                    <a:pt x="0" y="48"/>
                    <a:pt x="5" y="94"/>
                    <a:pt x="5" y="135"/>
                  </a:cubicBezTo>
                  <a:cubicBezTo>
                    <a:pt x="5" y="152"/>
                    <a:pt x="32" y="152"/>
                    <a:pt x="31" y="135"/>
                  </a:cubicBezTo>
                  <a:cubicBezTo>
                    <a:pt x="31" y="114"/>
                    <a:pt x="29" y="94"/>
                    <a:pt x="28" y="74"/>
                  </a:cubicBezTo>
                  <a:cubicBezTo>
                    <a:pt x="28" y="61"/>
                    <a:pt x="27" y="49"/>
                    <a:pt x="26" y="36"/>
                  </a:cubicBezTo>
                  <a:cubicBezTo>
                    <a:pt x="26" y="30"/>
                    <a:pt x="23" y="19"/>
                    <a:pt x="24" y="13"/>
                  </a:cubicBezTo>
                  <a:cubicBezTo>
                    <a:pt x="26" y="4"/>
                    <a:pt x="14" y="0"/>
                    <a:pt x="12" y="9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54">
              <a:extLst>
                <a:ext uri="{FF2B5EF4-FFF2-40B4-BE49-F238E27FC236}">
                  <a16:creationId xmlns:a16="http://schemas.microsoft.com/office/drawing/2014/main" id="{57B77047-F1B8-4E72-85FE-EC637AE31A9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60038" y="893762"/>
              <a:ext cx="57150" cy="557213"/>
            </a:xfrm>
            <a:custGeom>
              <a:avLst/>
              <a:gdLst>
                <a:gd name="T0" fmla="*/ 12 w 39"/>
                <a:gd name="T1" fmla="*/ 6 h 382"/>
                <a:gd name="T2" fmla="*/ 8 w 39"/>
                <a:gd name="T3" fmla="*/ 101 h 382"/>
                <a:gd name="T4" fmla="*/ 8 w 39"/>
                <a:gd name="T5" fmla="*/ 199 h 382"/>
                <a:gd name="T6" fmla="*/ 5 w 39"/>
                <a:gd name="T7" fmla="*/ 289 h 382"/>
                <a:gd name="T8" fmla="*/ 0 w 39"/>
                <a:gd name="T9" fmla="*/ 361 h 382"/>
                <a:gd name="T10" fmla="*/ 33 w 39"/>
                <a:gd name="T11" fmla="*/ 363 h 382"/>
                <a:gd name="T12" fmla="*/ 38 w 39"/>
                <a:gd name="T13" fmla="*/ 288 h 382"/>
                <a:gd name="T14" fmla="*/ 39 w 39"/>
                <a:gd name="T15" fmla="*/ 201 h 382"/>
                <a:gd name="T16" fmla="*/ 37 w 39"/>
                <a:gd name="T17" fmla="*/ 104 h 382"/>
                <a:gd name="T18" fmla="*/ 21 w 39"/>
                <a:gd name="T19" fmla="*/ 6 h 382"/>
                <a:gd name="T20" fmla="*/ 12 w 39"/>
                <a:gd name="T21" fmla="*/ 6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382">
                  <a:moveTo>
                    <a:pt x="12" y="6"/>
                  </a:moveTo>
                  <a:cubicBezTo>
                    <a:pt x="13" y="38"/>
                    <a:pt x="8" y="69"/>
                    <a:pt x="8" y="101"/>
                  </a:cubicBezTo>
                  <a:cubicBezTo>
                    <a:pt x="9" y="134"/>
                    <a:pt x="9" y="167"/>
                    <a:pt x="8" y="199"/>
                  </a:cubicBezTo>
                  <a:cubicBezTo>
                    <a:pt x="7" y="230"/>
                    <a:pt x="6" y="260"/>
                    <a:pt x="5" y="289"/>
                  </a:cubicBezTo>
                  <a:cubicBezTo>
                    <a:pt x="4" y="313"/>
                    <a:pt x="0" y="337"/>
                    <a:pt x="0" y="361"/>
                  </a:cubicBezTo>
                  <a:cubicBezTo>
                    <a:pt x="1" y="379"/>
                    <a:pt x="29" y="382"/>
                    <a:pt x="33" y="363"/>
                  </a:cubicBezTo>
                  <a:cubicBezTo>
                    <a:pt x="38" y="339"/>
                    <a:pt x="37" y="313"/>
                    <a:pt x="38" y="288"/>
                  </a:cubicBezTo>
                  <a:cubicBezTo>
                    <a:pt x="39" y="259"/>
                    <a:pt x="39" y="230"/>
                    <a:pt x="39" y="201"/>
                  </a:cubicBezTo>
                  <a:cubicBezTo>
                    <a:pt x="39" y="168"/>
                    <a:pt x="39" y="136"/>
                    <a:pt x="37" y="104"/>
                  </a:cubicBezTo>
                  <a:cubicBezTo>
                    <a:pt x="35" y="70"/>
                    <a:pt x="27" y="39"/>
                    <a:pt x="21" y="6"/>
                  </a:cubicBezTo>
                  <a:cubicBezTo>
                    <a:pt x="20" y="0"/>
                    <a:pt x="12" y="0"/>
                    <a:pt x="12" y="6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55">
              <a:extLst>
                <a:ext uri="{FF2B5EF4-FFF2-40B4-BE49-F238E27FC236}">
                  <a16:creationId xmlns:a16="http://schemas.microsoft.com/office/drawing/2014/main" id="{0BCF11BD-6FDF-4A5F-93CE-FDF17C4CE70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56863" y="1446212"/>
              <a:ext cx="65088" cy="630238"/>
            </a:xfrm>
            <a:custGeom>
              <a:avLst/>
              <a:gdLst>
                <a:gd name="T0" fmla="*/ 2 w 45"/>
                <a:gd name="T1" fmla="*/ 13 h 432"/>
                <a:gd name="T2" fmla="*/ 6 w 45"/>
                <a:gd name="T3" fmla="*/ 227 h 432"/>
                <a:gd name="T4" fmla="*/ 8 w 45"/>
                <a:gd name="T5" fmla="*/ 332 h 432"/>
                <a:gd name="T6" fmla="*/ 10 w 45"/>
                <a:gd name="T7" fmla="*/ 416 h 432"/>
                <a:gd name="T8" fmla="*/ 42 w 45"/>
                <a:gd name="T9" fmla="*/ 415 h 432"/>
                <a:gd name="T10" fmla="*/ 40 w 45"/>
                <a:gd name="T11" fmla="*/ 419 h 432"/>
                <a:gd name="T12" fmla="*/ 43 w 45"/>
                <a:gd name="T13" fmla="*/ 410 h 432"/>
                <a:gd name="T14" fmla="*/ 43 w 45"/>
                <a:gd name="T15" fmla="*/ 390 h 432"/>
                <a:gd name="T16" fmla="*/ 43 w 45"/>
                <a:gd name="T17" fmla="*/ 349 h 432"/>
                <a:gd name="T18" fmla="*/ 40 w 45"/>
                <a:gd name="T19" fmla="*/ 243 h 432"/>
                <a:gd name="T20" fmla="*/ 21 w 45"/>
                <a:gd name="T21" fmla="*/ 11 h 432"/>
                <a:gd name="T22" fmla="*/ 2 w 45"/>
                <a:gd name="T23" fmla="*/ 13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432">
                  <a:moveTo>
                    <a:pt x="2" y="13"/>
                  </a:moveTo>
                  <a:cubicBezTo>
                    <a:pt x="0" y="85"/>
                    <a:pt x="4" y="156"/>
                    <a:pt x="6" y="227"/>
                  </a:cubicBezTo>
                  <a:cubicBezTo>
                    <a:pt x="7" y="262"/>
                    <a:pt x="8" y="297"/>
                    <a:pt x="8" y="332"/>
                  </a:cubicBezTo>
                  <a:cubicBezTo>
                    <a:pt x="9" y="359"/>
                    <a:pt x="4" y="390"/>
                    <a:pt x="10" y="416"/>
                  </a:cubicBezTo>
                  <a:cubicBezTo>
                    <a:pt x="14" y="432"/>
                    <a:pt x="38" y="430"/>
                    <a:pt x="42" y="415"/>
                  </a:cubicBezTo>
                  <a:cubicBezTo>
                    <a:pt x="37" y="423"/>
                    <a:pt x="37" y="425"/>
                    <a:pt x="40" y="419"/>
                  </a:cubicBezTo>
                  <a:cubicBezTo>
                    <a:pt x="42" y="416"/>
                    <a:pt x="43" y="413"/>
                    <a:pt x="43" y="410"/>
                  </a:cubicBezTo>
                  <a:cubicBezTo>
                    <a:pt x="45" y="404"/>
                    <a:pt x="43" y="396"/>
                    <a:pt x="43" y="390"/>
                  </a:cubicBezTo>
                  <a:cubicBezTo>
                    <a:pt x="43" y="376"/>
                    <a:pt x="43" y="363"/>
                    <a:pt x="43" y="349"/>
                  </a:cubicBezTo>
                  <a:cubicBezTo>
                    <a:pt x="42" y="314"/>
                    <a:pt x="41" y="278"/>
                    <a:pt x="40" y="243"/>
                  </a:cubicBezTo>
                  <a:cubicBezTo>
                    <a:pt x="38" y="166"/>
                    <a:pt x="36" y="87"/>
                    <a:pt x="21" y="11"/>
                  </a:cubicBezTo>
                  <a:cubicBezTo>
                    <a:pt x="19" y="0"/>
                    <a:pt x="2" y="2"/>
                    <a:pt x="2" y="13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56">
              <a:extLst>
                <a:ext uri="{FF2B5EF4-FFF2-40B4-BE49-F238E27FC236}">
                  <a16:creationId xmlns:a16="http://schemas.microsoft.com/office/drawing/2014/main" id="{381B88AF-855A-426F-8FE8-634481E9B0A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01313" y="1487487"/>
              <a:ext cx="325438" cy="466725"/>
            </a:xfrm>
            <a:custGeom>
              <a:avLst/>
              <a:gdLst>
                <a:gd name="T0" fmla="*/ 204 w 224"/>
                <a:gd name="T1" fmla="*/ 9 h 320"/>
                <a:gd name="T2" fmla="*/ 92 w 224"/>
                <a:gd name="T3" fmla="*/ 169 h 320"/>
                <a:gd name="T4" fmla="*/ 41 w 224"/>
                <a:gd name="T5" fmla="*/ 244 h 320"/>
                <a:gd name="T6" fmla="*/ 3 w 224"/>
                <a:gd name="T7" fmla="*/ 305 h 320"/>
                <a:gd name="T8" fmla="*/ 21 w 224"/>
                <a:gd name="T9" fmla="*/ 316 h 320"/>
                <a:gd name="T10" fmla="*/ 63 w 224"/>
                <a:gd name="T11" fmla="*/ 262 h 320"/>
                <a:gd name="T12" fmla="*/ 113 w 224"/>
                <a:gd name="T13" fmla="*/ 187 h 320"/>
                <a:gd name="T14" fmla="*/ 218 w 224"/>
                <a:gd name="T15" fmla="*/ 20 h 320"/>
                <a:gd name="T16" fmla="*/ 204 w 224"/>
                <a:gd name="T17" fmla="*/ 9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4" h="320">
                  <a:moveTo>
                    <a:pt x="204" y="9"/>
                  </a:moveTo>
                  <a:cubicBezTo>
                    <a:pt x="165" y="61"/>
                    <a:pt x="128" y="115"/>
                    <a:pt x="92" y="169"/>
                  </a:cubicBezTo>
                  <a:cubicBezTo>
                    <a:pt x="75" y="194"/>
                    <a:pt x="58" y="219"/>
                    <a:pt x="41" y="244"/>
                  </a:cubicBezTo>
                  <a:cubicBezTo>
                    <a:pt x="28" y="263"/>
                    <a:pt x="9" y="283"/>
                    <a:pt x="3" y="305"/>
                  </a:cubicBezTo>
                  <a:cubicBezTo>
                    <a:pt x="0" y="316"/>
                    <a:pt x="14" y="320"/>
                    <a:pt x="21" y="316"/>
                  </a:cubicBezTo>
                  <a:cubicBezTo>
                    <a:pt x="39" y="305"/>
                    <a:pt x="51" y="279"/>
                    <a:pt x="63" y="262"/>
                  </a:cubicBezTo>
                  <a:cubicBezTo>
                    <a:pt x="80" y="237"/>
                    <a:pt x="97" y="212"/>
                    <a:pt x="113" y="187"/>
                  </a:cubicBezTo>
                  <a:cubicBezTo>
                    <a:pt x="150" y="132"/>
                    <a:pt x="184" y="76"/>
                    <a:pt x="218" y="20"/>
                  </a:cubicBezTo>
                  <a:cubicBezTo>
                    <a:pt x="224" y="10"/>
                    <a:pt x="211" y="0"/>
                    <a:pt x="204" y="9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7">
              <a:extLst>
                <a:ext uri="{FF2B5EF4-FFF2-40B4-BE49-F238E27FC236}">
                  <a16:creationId xmlns:a16="http://schemas.microsoft.com/office/drawing/2014/main" id="{4292C5B9-A612-4B80-A8B5-BEEF3AC056C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447338" y="1508125"/>
              <a:ext cx="442913" cy="487363"/>
            </a:xfrm>
            <a:custGeom>
              <a:avLst/>
              <a:gdLst>
                <a:gd name="T0" fmla="*/ 272 w 305"/>
                <a:gd name="T1" fmla="*/ 14 h 334"/>
                <a:gd name="T2" fmla="*/ 14 w 305"/>
                <a:gd name="T3" fmla="*/ 299 h 334"/>
                <a:gd name="T4" fmla="*/ 30 w 305"/>
                <a:gd name="T5" fmla="*/ 322 h 334"/>
                <a:gd name="T6" fmla="*/ 293 w 305"/>
                <a:gd name="T7" fmla="*/ 32 h 334"/>
                <a:gd name="T8" fmla="*/ 272 w 305"/>
                <a:gd name="T9" fmla="*/ 1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" h="334">
                  <a:moveTo>
                    <a:pt x="272" y="14"/>
                  </a:moveTo>
                  <a:cubicBezTo>
                    <a:pt x="189" y="112"/>
                    <a:pt x="112" y="216"/>
                    <a:pt x="14" y="299"/>
                  </a:cubicBezTo>
                  <a:cubicBezTo>
                    <a:pt x="0" y="311"/>
                    <a:pt x="16" y="334"/>
                    <a:pt x="30" y="322"/>
                  </a:cubicBezTo>
                  <a:cubicBezTo>
                    <a:pt x="131" y="237"/>
                    <a:pt x="209" y="132"/>
                    <a:pt x="293" y="32"/>
                  </a:cubicBezTo>
                  <a:cubicBezTo>
                    <a:pt x="305" y="18"/>
                    <a:pt x="283" y="0"/>
                    <a:pt x="272" y="14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58">
              <a:extLst>
                <a:ext uri="{FF2B5EF4-FFF2-40B4-BE49-F238E27FC236}">
                  <a16:creationId xmlns:a16="http://schemas.microsoft.com/office/drawing/2014/main" id="{C5B78B03-570A-43F7-8DC7-2457435C59B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82276" y="1814512"/>
              <a:ext cx="231775" cy="284163"/>
            </a:xfrm>
            <a:custGeom>
              <a:avLst/>
              <a:gdLst>
                <a:gd name="T0" fmla="*/ 7 w 159"/>
                <a:gd name="T1" fmla="*/ 23 h 195"/>
                <a:gd name="T2" fmla="*/ 71 w 159"/>
                <a:gd name="T3" fmla="*/ 104 h 195"/>
                <a:gd name="T4" fmla="*/ 127 w 159"/>
                <a:gd name="T5" fmla="*/ 181 h 195"/>
                <a:gd name="T6" fmla="*/ 152 w 159"/>
                <a:gd name="T7" fmla="*/ 163 h 195"/>
                <a:gd name="T8" fmla="*/ 98 w 159"/>
                <a:gd name="T9" fmla="*/ 87 h 195"/>
                <a:gd name="T10" fmla="*/ 24 w 159"/>
                <a:gd name="T11" fmla="*/ 8 h 195"/>
                <a:gd name="T12" fmla="*/ 7 w 159"/>
                <a:gd name="T13" fmla="*/ 23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9" h="195">
                  <a:moveTo>
                    <a:pt x="7" y="23"/>
                  </a:moveTo>
                  <a:cubicBezTo>
                    <a:pt x="27" y="52"/>
                    <a:pt x="50" y="77"/>
                    <a:pt x="71" y="104"/>
                  </a:cubicBezTo>
                  <a:cubicBezTo>
                    <a:pt x="91" y="128"/>
                    <a:pt x="108" y="155"/>
                    <a:pt x="127" y="181"/>
                  </a:cubicBezTo>
                  <a:cubicBezTo>
                    <a:pt x="138" y="195"/>
                    <a:pt x="159" y="178"/>
                    <a:pt x="152" y="163"/>
                  </a:cubicBezTo>
                  <a:cubicBezTo>
                    <a:pt x="139" y="135"/>
                    <a:pt x="117" y="111"/>
                    <a:pt x="98" y="87"/>
                  </a:cubicBezTo>
                  <a:cubicBezTo>
                    <a:pt x="75" y="59"/>
                    <a:pt x="52" y="31"/>
                    <a:pt x="24" y="8"/>
                  </a:cubicBezTo>
                  <a:cubicBezTo>
                    <a:pt x="14" y="0"/>
                    <a:pt x="0" y="13"/>
                    <a:pt x="7" y="23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59">
              <a:extLst>
                <a:ext uri="{FF2B5EF4-FFF2-40B4-BE49-F238E27FC236}">
                  <a16:creationId xmlns:a16="http://schemas.microsoft.com/office/drawing/2014/main" id="{7C2DF7F7-87F6-43D5-A98E-8B0BDADF53A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90213" y="1654175"/>
              <a:ext cx="157163" cy="434975"/>
            </a:xfrm>
            <a:custGeom>
              <a:avLst/>
              <a:gdLst>
                <a:gd name="T0" fmla="*/ 98 w 108"/>
                <a:gd name="T1" fmla="*/ 4 h 298"/>
                <a:gd name="T2" fmla="*/ 47 w 108"/>
                <a:gd name="T3" fmla="*/ 155 h 298"/>
                <a:gd name="T4" fmla="*/ 21 w 108"/>
                <a:gd name="T5" fmla="*/ 226 h 298"/>
                <a:gd name="T6" fmla="*/ 0 w 108"/>
                <a:gd name="T7" fmla="*/ 285 h 298"/>
                <a:gd name="T8" fmla="*/ 18 w 108"/>
                <a:gd name="T9" fmla="*/ 293 h 298"/>
                <a:gd name="T10" fmla="*/ 44 w 108"/>
                <a:gd name="T11" fmla="*/ 238 h 298"/>
                <a:gd name="T12" fmla="*/ 71 w 108"/>
                <a:gd name="T13" fmla="*/ 163 h 298"/>
                <a:gd name="T14" fmla="*/ 108 w 108"/>
                <a:gd name="T15" fmla="*/ 6 h 298"/>
                <a:gd name="T16" fmla="*/ 98 w 108"/>
                <a:gd name="T17" fmla="*/ 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298">
                  <a:moveTo>
                    <a:pt x="98" y="4"/>
                  </a:moveTo>
                  <a:cubicBezTo>
                    <a:pt x="79" y="54"/>
                    <a:pt x="65" y="105"/>
                    <a:pt x="47" y="155"/>
                  </a:cubicBezTo>
                  <a:cubicBezTo>
                    <a:pt x="39" y="179"/>
                    <a:pt x="30" y="202"/>
                    <a:pt x="21" y="226"/>
                  </a:cubicBezTo>
                  <a:cubicBezTo>
                    <a:pt x="14" y="244"/>
                    <a:pt x="0" y="266"/>
                    <a:pt x="0" y="285"/>
                  </a:cubicBezTo>
                  <a:cubicBezTo>
                    <a:pt x="0" y="293"/>
                    <a:pt x="12" y="298"/>
                    <a:pt x="18" y="293"/>
                  </a:cubicBezTo>
                  <a:cubicBezTo>
                    <a:pt x="33" y="280"/>
                    <a:pt x="38" y="255"/>
                    <a:pt x="44" y="238"/>
                  </a:cubicBezTo>
                  <a:cubicBezTo>
                    <a:pt x="54" y="213"/>
                    <a:pt x="62" y="188"/>
                    <a:pt x="71" y="163"/>
                  </a:cubicBezTo>
                  <a:cubicBezTo>
                    <a:pt x="88" y="113"/>
                    <a:pt x="105" y="59"/>
                    <a:pt x="108" y="6"/>
                  </a:cubicBezTo>
                  <a:cubicBezTo>
                    <a:pt x="108" y="1"/>
                    <a:pt x="100" y="0"/>
                    <a:pt x="98" y="4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60">
              <a:extLst>
                <a:ext uri="{FF2B5EF4-FFF2-40B4-BE49-F238E27FC236}">
                  <a16:creationId xmlns:a16="http://schemas.microsoft.com/office/drawing/2014/main" id="{7421E301-2440-4559-997D-99FFC029738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687051" y="1693862"/>
              <a:ext cx="222250" cy="328613"/>
            </a:xfrm>
            <a:custGeom>
              <a:avLst/>
              <a:gdLst>
                <a:gd name="T0" fmla="*/ 10 w 153"/>
                <a:gd name="T1" fmla="*/ 31 h 226"/>
                <a:gd name="T2" fmla="*/ 121 w 153"/>
                <a:gd name="T3" fmla="*/ 210 h 226"/>
                <a:gd name="T4" fmla="*/ 144 w 153"/>
                <a:gd name="T5" fmla="*/ 194 h 226"/>
                <a:gd name="T6" fmla="*/ 33 w 153"/>
                <a:gd name="T7" fmla="*/ 15 h 226"/>
                <a:gd name="T8" fmla="*/ 10 w 153"/>
                <a:gd name="T9" fmla="*/ 3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226">
                  <a:moveTo>
                    <a:pt x="10" y="31"/>
                  </a:moveTo>
                  <a:cubicBezTo>
                    <a:pt x="47" y="91"/>
                    <a:pt x="85" y="150"/>
                    <a:pt x="121" y="210"/>
                  </a:cubicBezTo>
                  <a:cubicBezTo>
                    <a:pt x="131" y="226"/>
                    <a:pt x="153" y="209"/>
                    <a:pt x="144" y="194"/>
                  </a:cubicBezTo>
                  <a:cubicBezTo>
                    <a:pt x="107" y="134"/>
                    <a:pt x="70" y="75"/>
                    <a:pt x="33" y="15"/>
                  </a:cubicBezTo>
                  <a:cubicBezTo>
                    <a:pt x="23" y="0"/>
                    <a:pt x="0" y="16"/>
                    <a:pt x="10" y="31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61">
              <a:extLst>
                <a:ext uri="{FF2B5EF4-FFF2-40B4-BE49-F238E27FC236}">
                  <a16:creationId xmlns:a16="http://schemas.microsoft.com/office/drawing/2014/main" id="{B4A72D39-C4BE-4934-9260-B4869388990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710863" y="1571625"/>
              <a:ext cx="179388" cy="534988"/>
            </a:xfrm>
            <a:custGeom>
              <a:avLst/>
              <a:gdLst>
                <a:gd name="T0" fmla="*/ 93 w 124"/>
                <a:gd name="T1" fmla="*/ 18 h 367"/>
                <a:gd name="T2" fmla="*/ 53 w 124"/>
                <a:gd name="T3" fmla="*/ 182 h 367"/>
                <a:gd name="T4" fmla="*/ 7 w 124"/>
                <a:gd name="T5" fmla="*/ 338 h 367"/>
                <a:gd name="T6" fmla="*/ 32 w 124"/>
                <a:gd name="T7" fmla="*/ 350 h 367"/>
                <a:gd name="T8" fmla="*/ 79 w 124"/>
                <a:gd name="T9" fmla="*/ 194 h 367"/>
                <a:gd name="T10" fmla="*/ 120 w 124"/>
                <a:gd name="T11" fmla="*/ 23 h 367"/>
                <a:gd name="T12" fmla="*/ 93 w 124"/>
                <a:gd name="T13" fmla="*/ 18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367">
                  <a:moveTo>
                    <a:pt x="93" y="18"/>
                  </a:moveTo>
                  <a:cubicBezTo>
                    <a:pt x="82" y="73"/>
                    <a:pt x="67" y="127"/>
                    <a:pt x="53" y="182"/>
                  </a:cubicBezTo>
                  <a:cubicBezTo>
                    <a:pt x="39" y="234"/>
                    <a:pt x="27" y="287"/>
                    <a:pt x="7" y="338"/>
                  </a:cubicBezTo>
                  <a:cubicBezTo>
                    <a:pt x="0" y="355"/>
                    <a:pt x="26" y="367"/>
                    <a:pt x="32" y="350"/>
                  </a:cubicBezTo>
                  <a:cubicBezTo>
                    <a:pt x="53" y="299"/>
                    <a:pt x="65" y="247"/>
                    <a:pt x="79" y="194"/>
                  </a:cubicBezTo>
                  <a:cubicBezTo>
                    <a:pt x="93" y="137"/>
                    <a:pt x="109" y="80"/>
                    <a:pt x="120" y="23"/>
                  </a:cubicBezTo>
                  <a:cubicBezTo>
                    <a:pt x="124" y="5"/>
                    <a:pt x="96" y="0"/>
                    <a:pt x="93" y="18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57B6BF2A-E67C-4957-B689-60B90916C18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79101" y="1855787"/>
              <a:ext cx="57150" cy="227013"/>
            </a:xfrm>
            <a:custGeom>
              <a:avLst/>
              <a:gdLst>
                <a:gd name="T0" fmla="*/ 0 w 39"/>
                <a:gd name="T1" fmla="*/ 11 h 156"/>
                <a:gd name="T2" fmla="*/ 6 w 39"/>
                <a:gd name="T3" fmla="*/ 88 h 156"/>
                <a:gd name="T4" fmla="*/ 16 w 39"/>
                <a:gd name="T5" fmla="*/ 151 h 156"/>
                <a:gd name="T6" fmla="*/ 26 w 39"/>
                <a:gd name="T7" fmla="*/ 155 h 156"/>
                <a:gd name="T8" fmla="*/ 27 w 39"/>
                <a:gd name="T9" fmla="*/ 155 h 156"/>
                <a:gd name="T10" fmla="*/ 33 w 39"/>
                <a:gd name="T11" fmla="*/ 152 h 156"/>
                <a:gd name="T12" fmla="*/ 33 w 39"/>
                <a:gd name="T13" fmla="*/ 122 h 156"/>
                <a:gd name="T14" fmla="*/ 28 w 39"/>
                <a:gd name="T15" fmla="*/ 86 h 156"/>
                <a:gd name="T16" fmla="*/ 15 w 39"/>
                <a:gd name="T17" fmla="*/ 9 h 156"/>
                <a:gd name="T18" fmla="*/ 0 w 39"/>
                <a:gd name="T19" fmla="*/ 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156">
                  <a:moveTo>
                    <a:pt x="0" y="11"/>
                  </a:moveTo>
                  <a:cubicBezTo>
                    <a:pt x="0" y="37"/>
                    <a:pt x="3" y="62"/>
                    <a:pt x="6" y="88"/>
                  </a:cubicBezTo>
                  <a:cubicBezTo>
                    <a:pt x="8" y="106"/>
                    <a:pt x="7" y="134"/>
                    <a:pt x="16" y="151"/>
                  </a:cubicBezTo>
                  <a:cubicBezTo>
                    <a:pt x="18" y="154"/>
                    <a:pt x="22" y="156"/>
                    <a:pt x="26" y="155"/>
                  </a:cubicBezTo>
                  <a:cubicBezTo>
                    <a:pt x="26" y="155"/>
                    <a:pt x="27" y="155"/>
                    <a:pt x="27" y="155"/>
                  </a:cubicBezTo>
                  <a:cubicBezTo>
                    <a:pt x="30" y="155"/>
                    <a:pt x="32" y="153"/>
                    <a:pt x="33" y="152"/>
                  </a:cubicBezTo>
                  <a:cubicBezTo>
                    <a:pt x="39" y="144"/>
                    <a:pt x="34" y="131"/>
                    <a:pt x="33" y="122"/>
                  </a:cubicBezTo>
                  <a:cubicBezTo>
                    <a:pt x="31" y="110"/>
                    <a:pt x="30" y="98"/>
                    <a:pt x="28" y="86"/>
                  </a:cubicBezTo>
                  <a:cubicBezTo>
                    <a:pt x="24" y="60"/>
                    <a:pt x="20" y="34"/>
                    <a:pt x="15" y="9"/>
                  </a:cubicBezTo>
                  <a:cubicBezTo>
                    <a:pt x="13" y="0"/>
                    <a:pt x="0" y="3"/>
                    <a:pt x="0" y="11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63">
              <a:extLst>
                <a:ext uri="{FF2B5EF4-FFF2-40B4-BE49-F238E27FC236}">
                  <a16:creationId xmlns:a16="http://schemas.microsoft.com/office/drawing/2014/main" id="{91ABFACF-3991-4695-AB30-EE63F4BA492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575926" y="1828800"/>
              <a:ext cx="60325" cy="222250"/>
            </a:xfrm>
            <a:custGeom>
              <a:avLst/>
              <a:gdLst>
                <a:gd name="T0" fmla="*/ 21 w 41"/>
                <a:gd name="T1" fmla="*/ 9 h 152"/>
                <a:gd name="T2" fmla="*/ 10 w 41"/>
                <a:gd name="T3" fmla="*/ 84 h 152"/>
                <a:gd name="T4" fmla="*/ 14 w 41"/>
                <a:gd name="T5" fmla="*/ 148 h 152"/>
                <a:gd name="T6" fmla="*/ 27 w 41"/>
                <a:gd name="T7" fmla="*/ 149 h 152"/>
                <a:gd name="T8" fmla="*/ 36 w 41"/>
                <a:gd name="T9" fmla="*/ 80 h 152"/>
                <a:gd name="T10" fmla="*/ 35 w 41"/>
                <a:gd name="T11" fmla="*/ 10 h 152"/>
                <a:gd name="T12" fmla="*/ 21 w 41"/>
                <a:gd name="T13" fmla="*/ 9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52">
                  <a:moveTo>
                    <a:pt x="21" y="9"/>
                  </a:moveTo>
                  <a:cubicBezTo>
                    <a:pt x="14" y="34"/>
                    <a:pt x="12" y="59"/>
                    <a:pt x="10" y="84"/>
                  </a:cubicBezTo>
                  <a:cubicBezTo>
                    <a:pt x="9" y="100"/>
                    <a:pt x="0" y="136"/>
                    <a:pt x="14" y="148"/>
                  </a:cubicBezTo>
                  <a:cubicBezTo>
                    <a:pt x="17" y="151"/>
                    <a:pt x="23" y="152"/>
                    <a:pt x="27" y="149"/>
                  </a:cubicBezTo>
                  <a:cubicBezTo>
                    <a:pt x="41" y="137"/>
                    <a:pt x="36" y="95"/>
                    <a:pt x="36" y="80"/>
                  </a:cubicBezTo>
                  <a:cubicBezTo>
                    <a:pt x="37" y="56"/>
                    <a:pt x="37" y="33"/>
                    <a:pt x="35" y="10"/>
                  </a:cubicBezTo>
                  <a:cubicBezTo>
                    <a:pt x="35" y="2"/>
                    <a:pt x="23" y="0"/>
                    <a:pt x="21" y="9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64">
              <a:extLst>
                <a:ext uri="{FF2B5EF4-FFF2-40B4-BE49-F238E27FC236}">
                  <a16:creationId xmlns:a16="http://schemas.microsoft.com/office/drawing/2014/main" id="{FD93FBBC-D179-428F-A00C-3200FD4CA8B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63201" y="1603375"/>
              <a:ext cx="119063" cy="61913"/>
            </a:xfrm>
            <a:custGeom>
              <a:avLst/>
              <a:gdLst>
                <a:gd name="T0" fmla="*/ 18 w 82"/>
                <a:gd name="T1" fmla="*/ 29 h 43"/>
                <a:gd name="T2" fmla="*/ 46 w 82"/>
                <a:gd name="T3" fmla="*/ 35 h 43"/>
                <a:gd name="T4" fmla="*/ 75 w 82"/>
                <a:gd name="T5" fmla="*/ 38 h 43"/>
                <a:gd name="T6" fmla="*/ 81 w 82"/>
                <a:gd name="T7" fmla="*/ 24 h 43"/>
                <a:gd name="T8" fmla="*/ 18 w 82"/>
                <a:gd name="T9" fmla="*/ 3 h 43"/>
                <a:gd name="T10" fmla="*/ 18 w 82"/>
                <a:gd name="T11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2" h="43">
                  <a:moveTo>
                    <a:pt x="18" y="29"/>
                  </a:moveTo>
                  <a:cubicBezTo>
                    <a:pt x="28" y="30"/>
                    <a:pt x="37" y="33"/>
                    <a:pt x="46" y="35"/>
                  </a:cubicBezTo>
                  <a:cubicBezTo>
                    <a:pt x="57" y="38"/>
                    <a:pt x="64" y="43"/>
                    <a:pt x="75" y="38"/>
                  </a:cubicBezTo>
                  <a:cubicBezTo>
                    <a:pt x="80" y="36"/>
                    <a:pt x="82" y="30"/>
                    <a:pt x="81" y="24"/>
                  </a:cubicBezTo>
                  <a:cubicBezTo>
                    <a:pt x="78" y="0"/>
                    <a:pt x="35" y="1"/>
                    <a:pt x="18" y="3"/>
                  </a:cubicBezTo>
                  <a:cubicBezTo>
                    <a:pt x="0" y="4"/>
                    <a:pt x="2" y="28"/>
                    <a:pt x="18" y="29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65">
              <a:extLst>
                <a:ext uri="{FF2B5EF4-FFF2-40B4-BE49-F238E27FC236}">
                  <a16:creationId xmlns:a16="http://schemas.microsoft.com/office/drawing/2014/main" id="{D6A9E244-BC45-43AD-9230-7CD908C63CF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67963" y="1757362"/>
              <a:ext cx="127000" cy="66675"/>
            </a:xfrm>
            <a:custGeom>
              <a:avLst/>
              <a:gdLst>
                <a:gd name="T0" fmla="*/ 12 w 87"/>
                <a:gd name="T1" fmla="*/ 26 h 46"/>
                <a:gd name="T2" fmla="*/ 53 w 87"/>
                <a:gd name="T3" fmla="*/ 36 h 46"/>
                <a:gd name="T4" fmla="*/ 70 w 87"/>
                <a:gd name="T5" fmla="*/ 11 h 46"/>
                <a:gd name="T6" fmla="*/ 11 w 87"/>
                <a:gd name="T7" fmla="*/ 6 h 46"/>
                <a:gd name="T8" fmla="*/ 12 w 87"/>
                <a:gd name="T9" fmla="*/ 2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46">
                  <a:moveTo>
                    <a:pt x="12" y="26"/>
                  </a:moveTo>
                  <a:cubicBezTo>
                    <a:pt x="25" y="29"/>
                    <a:pt x="42" y="28"/>
                    <a:pt x="53" y="36"/>
                  </a:cubicBezTo>
                  <a:cubicBezTo>
                    <a:pt x="69" y="46"/>
                    <a:pt x="87" y="20"/>
                    <a:pt x="70" y="11"/>
                  </a:cubicBezTo>
                  <a:cubicBezTo>
                    <a:pt x="52" y="0"/>
                    <a:pt x="31" y="1"/>
                    <a:pt x="11" y="6"/>
                  </a:cubicBezTo>
                  <a:cubicBezTo>
                    <a:pt x="0" y="8"/>
                    <a:pt x="2" y="24"/>
                    <a:pt x="12" y="26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6">
              <a:extLst>
                <a:ext uri="{FF2B5EF4-FFF2-40B4-BE49-F238E27FC236}">
                  <a16:creationId xmlns:a16="http://schemas.microsoft.com/office/drawing/2014/main" id="{94EDF3A2-3C64-4FA9-B7FB-F2665BFB88E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75901" y="1917700"/>
              <a:ext cx="133350" cy="74613"/>
            </a:xfrm>
            <a:custGeom>
              <a:avLst/>
              <a:gdLst>
                <a:gd name="T0" fmla="*/ 22 w 92"/>
                <a:gd name="T1" fmla="*/ 46 h 51"/>
                <a:gd name="T2" fmla="*/ 51 w 92"/>
                <a:gd name="T3" fmla="*/ 38 h 51"/>
                <a:gd name="T4" fmla="*/ 65 w 92"/>
                <a:gd name="T5" fmla="*/ 33 h 51"/>
                <a:gd name="T6" fmla="*/ 72 w 92"/>
                <a:gd name="T7" fmla="*/ 30 h 51"/>
                <a:gd name="T8" fmla="*/ 73 w 92"/>
                <a:gd name="T9" fmla="*/ 30 h 51"/>
                <a:gd name="T10" fmla="*/ 65 w 92"/>
                <a:gd name="T11" fmla="*/ 2 h 51"/>
                <a:gd name="T12" fmla="*/ 17 w 92"/>
                <a:gd name="T13" fmla="*/ 11 h 51"/>
                <a:gd name="T14" fmla="*/ 15 w 92"/>
                <a:gd name="T15" fmla="*/ 41 h 51"/>
                <a:gd name="T16" fmla="*/ 34 w 92"/>
                <a:gd name="T17" fmla="*/ 43 h 51"/>
                <a:gd name="T18" fmla="*/ 44 w 92"/>
                <a:gd name="T19" fmla="*/ 43 h 51"/>
                <a:gd name="T20" fmla="*/ 48 w 92"/>
                <a:gd name="T21" fmla="*/ 44 h 51"/>
                <a:gd name="T22" fmla="*/ 46 w 92"/>
                <a:gd name="T23" fmla="*/ 42 h 51"/>
                <a:gd name="T24" fmla="*/ 60 w 92"/>
                <a:gd name="T25" fmla="*/ 17 h 51"/>
                <a:gd name="T26" fmla="*/ 41 w 92"/>
                <a:gd name="T27" fmla="*/ 13 h 51"/>
                <a:gd name="T28" fmla="*/ 28 w 92"/>
                <a:gd name="T29" fmla="*/ 13 h 51"/>
                <a:gd name="T30" fmla="*/ 28 w 92"/>
                <a:gd name="T31" fmla="*/ 13 h 51"/>
                <a:gd name="T32" fmla="*/ 31 w 92"/>
                <a:gd name="T33" fmla="*/ 14 h 51"/>
                <a:gd name="T34" fmla="*/ 29 w 92"/>
                <a:gd name="T35" fmla="*/ 46 h 51"/>
                <a:gd name="T36" fmla="*/ 55 w 92"/>
                <a:gd name="T37" fmla="*/ 43 h 51"/>
                <a:gd name="T38" fmla="*/ 61 w 92"/>
                <a:gd name="T39" fmla="*/ 14 h 51"/>
                <a:gd name="T40" fmla="*/ 27 w 92"/>
                <a:gd name="T41" fmla="*/ 10 h 51"/>
                <a:gd name="T42" fmla="*/ 22 w 92"/>
                <a:gd name="T43" fmla="*/ 32 h 51"/>
                <a:gd name="T44" fmla="*/ 42 w 92"/>
                <a:gd name="T45" fmla="*/ 41 h 51"/>
                <a:gd name="T46" fmla="*/ 36 w 92"/>
                <a:gd name="T47" fmla="*/ 36 h 51"/>
                <a:gd name="T48" fmla="*/ 33 w 92"/>
                <a:gd name="T49" fmla="*/ 28 h 51"/>
                <a:gd name="T50" fmla="*/ 33 w 92"/>
                <a:gd name="T51" fmla="*/ 28 h 51"/>
                <a:gd name="T52" fmla="*/ 38 w 92"/>
                <a:gd name="T53" fmla="*/ 16 h 51"/>
                <a:gd name="T54" fmla="*/ 43 w 92"/>
                <a:gd name="T55" fmla="*/ 12 h 51"/>
                <a:gd name="T56" fmla="*/ 43 w 92"/>
                <a:gd name="T57" fmla="*/ 12 h 51"/>
                <a:gd name="T58" fmla="*/ 37 w 92"/>
                <a:gd name="T59" fmla="*/ 13 h 51"/>
                <a:gd name="T60" fmla="*/ 27 w 92"/>
                <a:gd name="T61" fmla="*/ 13 h 51"/>
                <a:gd name="T62" fmla="*/ 24 w 92"/>
                <a:gd name="T63" fmla="*/ 46 h 51"/>
                <a:gd name="T64" fmla="*/ 36 w 92"/>
                <a:gd name="T65" fmla="*/ 45 h 51"/>
                <a:gd name="T66" fmla="*/ 60 w 92"/>
                <a:gd name="T67" fmla="*/ 50 h 51"/>
                <a:gd name="T68" fmla="*/ 74 w 92"/>
                <a:gd name="T69" fmla="*/ 25 h 51"/>
                <a:gd name="T70" fmla="*/ 48 w 92"/>
                <a:gd name="T71" fmla="*/ 11 h 51"/>
                <a:gd name="T72" fmla="*/ 35 w 92"/>
                <a:gd name="T73" fmla="*/ 11 h 51"/>
                <a:gd name="T74" fmla="*/ 28 w 92"/>
                <a:gd name="T75" fmla="*/ 12 h 51"/>
                <a:gd name="T76" fmla="*/ 25 w 92"/>
                <a:gd name="T77" fmla="*/ 11 h 51"/>
                <a:gd name="T78" fmla="*/ 23 w 92"/>
                <a:gd name="T79" fmla="*/ 41 h 51"/>
                <a:gd name="T80" fmla="*/ 77 w 92"/>
                <a:gd name="T81" fmla="*/ 28 h 51"/>
                <a:gd name="T82" fmla="*/ 69 w 92"/>
                <a:gd name="T83" fmla="*/ 1 h 51"/>
                <a:gd name="T84" fmla="*/ 59 w 92"/>
                <a:gd name="T85" fmla="*/ 4 h 51"/>
                <a:gd name="T86" fmla="*/ 55 w 92"/>
                <a:gd name="T87" fmla="*/ 8 h 51"/>
                <a:gd name="T88" fmla="*/ 53 w 92"/>
                <a:gd name="T89" fmla="*/ 7 h 51"/>
                <a:gd name="T90" fmla="*/ 29 w 92"/>
                <a:gd name="T91" fmla="*/ 17 h 51"/>
                <a:gd name="T92" fmla="*/ 11 w 92"/>
                <a:gd name="T93" fmla="*/ 29 h 51"/>
                <a:gd name="T94" fmla="*/ 22 w 92"/>
                <a:gd name="T95" fmla="*/ 4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2" h="51">
                  <a:moveTo>
                    <a:pt x="22" y="46"/>
                  </a:moveTo>
                  <a:cubicBezTo>
                    <a:pt x="32" y="44"/>
                    <a:pt x="41" y="41"/>
                    <a:pt x="51" y="38"/>
                  </a:cubicBezTo>
                  <a:cubicBezTo>
                    <a:pt x="55" y="36"/>
                    <a:pt x="60" y="35"/>
                    <a:pt x="65" y="33"/>
                  </a:cubicBezTo>
                  <a:cubicBezTo>
                    <a:pt x="68" y="32"/>
                    <a:pt x="70" y="32"/>
                    <a:pt x="72" y="30"/>
                  </a:cubicBezTo>
                  <a:cubicBezTo>
                    <a:pt x="78" y="25"/>
                    <a:pt x="67" y="30"/>
                    <a:pt x="73" y="30"/>
                  </a:cubicBezTo>
                  <a:cubicBezTo>
                    <a:pt x="70" y="20"/>
                    <a:pt x="68" y="11"/>
                    <a:pt x="65" y="2"/>
                  </a:cubicBezTo>
                  <a:cubicBezTo>
                    <a:pt x="50" y="8"/>
                    <a:pt x="33" y="8"/>
                    <a:pt x="17" y="11"/>
                  </a:cubicBezTo>
                  <a:cubicBezTo>
                    <a:pt x="0" y="14"/>
                    <a:pt x="2" y="35"/>
                    <a:pt x="15" y="41"/>
                  </a:cubicBezTo>
                  <a:cubicBezTo>
                    <a:pt x="21" y="43"/>
                    <a:pt x="28" y="43"/>
                    <a:pt x="34" y="43"/>
                  </a:cubicBezTo>
                  <a:cubicBezTo>
                    <a:pt x="37" y="43"/>
                    <a:pt x="40" y="43"/>
                    <a:pt x="44" y="43"/>
                  </a:cubicBezTo>
                  <a:cubicBezTo>
                    <a:pt x="45" y="43"/>
                    <a:pt x="47" y="43"/>
                    <a:pt x="48" y="44"/>
                  </a:cubicBezTo>
                  <a:cubicBezTo>
                    <a:pt x="47" y="43"/>
                    <a:pt x="45" y="38"/>
                    <a:pt x="46" y="42"/>
                  </a:cubicBezTo>
                  <a:cubicBezTo>
                    <a:pt x="51" y="34"/>
                    <a:pt x="55" y="25"/>
                    <a:pt x="60" y="17"/>
                  </a:cubicBezTo>
                  <a:cubicBezTo>
                    <a:pt x="54" y="17"/>
                    <a:pt x="47" y="14"/>
                    <a:pt x="41" y="13"/>
                  </a:cubicBezTo>
                  <a:cubicBezTo>
                    <a:pt x="37" y="12"/>
                    <a:pt x="32" y="12"/>
                    <a:pt x="28" y="13"/>
                  </a:cubicBezTo>
                  <a:cubicBezTo>
                    <a:pt x="30" y="13"/>
                    <a:pt x="30" y="13"/>
                    <a:pt x="28" y="13"/>
                  </a:cubicBezTo>
                  <a:cubicBezTo>
                    <a:pt x="27" y="13"/>
                    <a:pt x="25" y="13"/>
                    <a:pt x="31" y="14"/>
                  </a:cubicBezTo>
                  <a:cubicBezTo>
                    <a:pt x="30" y="24"/>
                    <a:pt x="29" y="35"/>
                    <a:pt x="29" y="46"/>
                  </a:cubicBezTo>
                  <a:cubicBezTo>
                    <a:pt x="37" y="46"/>
                    <a:pt x="47" y="47"/>
                    <a:pt x="55" y="43"/>
                  </a:cubicBezTo>
                  <a:cubicBezTo>
                    <a:pt x="67" y="38"/>
                    <a:pt x="72" y="23"/>
                    <a:pt x="61" y="14"/>
                  </a:cubicBezTo>
                  <a:cubicBezTo>
                    <a:pt x="52" y="7"/>
                    <a:pt x="37" y="6"/>
                    <a:pt x="27" y="10"/>
                  </a:cubicBezTo>
                  <a:cubicBezTo>
                    <a:pt x="19" y="13"/>
                    <a:pt x="13" y="25"/>
                    <a:pt x="22" y="32"/>
                  </a:cubicBezTo>
                  <a:cubicBezTo>
                    <a:pt x="30" y="39"/>
                    <a:pt x="34" y="40"/>
                    <a:pt x="42" y="41"/>
                  </a:cubicBezTo>
                  <a:cubicBezTo>
                    <a:pt x="47" y="42"/>
                    <a:pt x="38" y="40"/>
                    <a:pt x="36" y="36"/>
                  </a:cubicBezTo>
                  <a:cubicBezTo>
                    <a:pt x="35" y="33"/>
                    <a:pt x="34" y="31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5" y="24"/>
                    <a:pt x="36" y="20"/>
                    <a:pt x="38" y="16"/>
                  </a:cubicBezTo>
                  <a:cubicBezTo>
                    <a:pt x="41" y="11"/>
                    <a:pt x="47" y="11"/>
                    <a:pt x="43" y="12"/>
                  </a:cubicBezTo>
                  <a:cubicBezTo>
                    <a:pt x="48" y="11"/>
                    <a:pt x="45" y="12"/>
                    <a:pt x="43" y="12"/>
                  </a:cubicBezTo>
                  <a:cubicBezTo>
                    <a:pt x="41" y="12"/>
                    <a:pt x="39" y="13"/>
                    <a:pt x="37" y="13"/>
                  </a:cubicBezTo>
                  <a:cubicBezTo>
                    <a:pt x="34" y="13"/>
                    <a:pt x="30" y="13"/>
                    <a:pt x="27" y="13"/>
                  </a:cubicBezTo>
                  <a:cubicBezTo>
                    <a:pt x="9" y="15"/>
                    <a:pt x="5" y="44"/>
                    <a:pt x="24" y="46"/>
                  </a:cubicBezTo>
                  <a:cubicBezTo>
                    <a:pt x="29" y="46"/>
                    <a:pt x="32" y="46"/>
                    <a:pt x="36" y="45"/>
                  </a:cubicBezTo>
                  <a:cubicBezTo>
                    <a:pt x="43" y="44"/>
                    <a:pt x="53" y="49"/>
                    <a:pt x="60" y="50"/>
                  </a:cubicBezTo>
                  <a:cubicBezTo>
                    <a:pt x="74" y="51"/>
                    <a:pt x="79" y="35"/>
                    <a:pt x="74" y="25"/>
                  </a:cubicBezTo>
                  <a:cubicBezTo>
                    <a:pt x="69" y="15"/>
                    <a:pt x="58" y="12"/>
                    <a:pt x="48" y="11"/>
                  </a:cubicBezTo>
                  <a:cubicBezTo>
                    <a:pt x="44" y="11"/>
                    <a:pt x="39" y="11"/>
                    <a:pt x="35" y="11"/>
                  </a:cubicBezTo>
                  <a:cubicBezTo>
                    <a:pt x="33" y="11"/>
                    <a:pt x="30" y="12"/>
                    <a:pt x="28" y="12"/>
                  </a:cubicBezTo>
                  <a:cubicBezTo>
                    <a:pt x="25" y="12"/>
                    <a:pt x="26" y="12"/>
                    <a:pt x="25" y="11"/>
                  </a:cubicBezTo>
                  <a:cubicBezTo>
                    <a:pt x="24" y="21"/>
                    <a:pt x="24" y="31"/>
                    <a:pt x="23" y="41"/>
                  </a:cubicBezTo>
                  <a:cubicBezTo>
                    <a:pt x="41" y="37"/>
                    <a:pt x="60" y="37"/>
                    <a:pt x="77" y="28"/>
                  </a:cubicBezTo>
                  <a:cubicBezTo>
                    <a:pt x="92" y="21"/>
                    <a:pt x="85" y="0"/>
                    <a:pt x="69" y="1"/>
                  </a:cubicBezTo>
                  <a:cubicBezTo>
                    <a:pt x="66" y="1"/>
                    <a:pt x="62" y="2"/>
                    <a:pt x="59" y="4"/>
                  </a:cubicBezTo>
                  <a:cubicBezTo>
                    <a:pt x="57" y="5"/>
                    <a:pt x="56" y="6"/>
                    <a:pt x="55" y="8"/>
                  </a:cubicBezTo>
                  <a:cubicBezTo>
                    <a:pt x="58" y="4"/>
                    <a:pt x="55" y="7"/>
                    <a:pt x="53" y="7"/>
                  </a:cubicBezTo>
                  <a:cubicBezTo>
                    <a:pt x="44" y="10"/>
                    <a:pt x="37" y="14"/>
                    <a:pt x="29" y="17"/>
                  </a:cubicBezTo>
                  <a:cubicBezTo>
                    <a:pt x="22" y="21"/>
                    <a:pt x="17" y="24"/>
                    <a:pt x="11" y="29"/>
                  </a:cubicBezTo>
                  <a:cubicBezTo>
                    <a:pt x="2" y="36"/>
                    <a:pt x="13" y="48"/>
                    <a:pt x="22" y="46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7">
              <a:extLst>
                <a:ext uri="{FF2B5EF4-FFF2-40B4-BE49-F238E27FC236}">
                  <a16:creationId xmlns:a16="http://schemas.microsoft.com/office/drawing/2014/main" id="{2F23F54E-6807-481F-846E-F447A35453F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391776" y="1214437"/>
              <a:ext cx="76200" cy="47625"/>
            </a:xfrm>
            <a:custGeom>
              <a:avLst/>
              <a:gdLst>
                <a:gd name="T0" fmla="*/ 15 w 53"/>
                <a:gd name="T1" fmla="*/ 25 h 33"/>
                <a:gd name="T2" fmla="*/ 19 w 53"/>
                <a:gd name="T3" fmla="*/ 25 h 33"/>
                <a:gd name="T4" fmla="*/ 16 w 53"/>
                <a:gd name="T5" fmla="*/ 25 h 33"/>
                <a:gd name="T6" fmla="*/ 29 w 53"/>
                <a:gd name="T7" fmla="*/ 25 h 33"/>
                <a:gd name="T8" fmla="*/ 36 w 53"/>
                <a:gd name="T9" fmla="*/ 25 h 33"/>
                <a:gd name="T10" fmla="*/ 33 w 53"/>
                <a:gd name="T11" fmla="*/ 25 h 33"/>
                <a:gd name="T12" fmla="*/ 34 w 53"/>
                <a:gd name="T13" fmla="*/ 25 h 33"/>
                <a:gd name="T14" fmla="*/ 31 w 53"/>
                <a:gd name="T15" fmla="*/ 23 h 33"/>
                <a:gd name="T16" fmla="*/ 32 w 53"/>
                <a:gd name="T17" fmla="*/ 24 h 33"/>
                <a:gd name="T18" fmla="*/ 28 w 53"/>
                <a:gd name="T19" fmla="*/ 19 h 33"/>
                <a:gd name="T20" fmla="*/ 27 w 53"/>
                <a:gd name="T21" fmla="*/ 16 h 33"/>
                <a:gd name="T22" fmla="*/ 27 w 53"/>
                <a:gd name="T23" fmla="*/ 16 h 33"/>
                <a:gd name="T24" fmla="*/ 27 w 53"/>
                <a:gd name="T25" fmla="*/ 13 h 33"/>
                <a:gd name="T26" fmla="*/ 27 w 53"/>
                <a:gd name="T27" fmla="*/ 13 h 33"/>
                <a:gd name="T28" fmla="*/ 27 w 53"/>
                <a:gd name="T29" fmla="*/ 10 h 33"/>
                <a:gd name="T30" fmla="*/ 27 w 53"/>
                <a:gd name="T31" fmla="*/ 10 h 33"/>
                <a:gd name="T32" fmla="*/ 29 w 53"/>
                <a:gd name="T33" fmla="*/ 7 h 33"/>
                <a:gd name="T34" fmla="*/ 30 w 53"/>
                <a:gd name="T35" fmla="*/ 6 h 33"/>
                <a:gd name="T36" fmla="*/ 32 w 53"/>
                <a:gd name="T37" fmla="*/ 4 h 33"/>
                <a:gd name="T38" fmla="*/ 32 w 53"/>
                <a:gd name="T39" fmla="*/ 5 h 33"/>
                <a:gd name="T40" fmla="*/ 28 w 53"/>
                <a:gd name="T41" fmla="*/ 6 h 33"/>
                <a:gd name="T42" fmla="*/ 31 w 53"/>
                <a:gd name="T43" fmla="*/ 5 h 33"/>
                <a:gd name="T44" fmla="*/ 17 w 53"/>
                <a:gd name="T45" fmla="*/ 9 h 33"/>
                <a:gd name="T46" fmla="*/ 20 w 53"/>
                <a:gd name="T47" fmla="*/ 8 h 33"/>
                <a:gd name="T48" fmla="*/ 17 w 53"/>
                <a:gd name="T49" fmla="*/ 9 h 33"/>
                <a:gd name="T50" fmla="*/ 19 w 53"/>
                <a:gd name="T51" fmla="*/ 8 h 33"/>
                <a:gd name="T52" fmla="*/ 16 w 53"/>
                <a:gd name="T53" fmla="*/ 9 h 33"/>
                <a:gd name="T54" fmla="*/ 19 w 53"/>
                <a:gd name="T55" fmla="*/ 8 h 33"/>
                <a:gd name="T56" fmla="*/ 15 w 53"/>
                <a:gd name="T57" fmla="*/ 10 h 33"/>
                <a:gd name="T58" fmla="*/ 9 w 53"/>
                <a:gd name="T59" fmla="*/ 27 h 33"/>
                <a:gd name="T60" fmla="*/ 11 w 53"/>
                <a:gd name="T61" fmla="*/ 29 h 33"/>
                <a:gd name="T62" fmla="*/ 16 w 53"/>
                <a:gd name="T63" fmla="*/ 32 h 33"/>
                <a:gd name="T64" fmla="*/ 22 w 53"/>
                <a:gd name="T65" fmla="*/ 11 h 33"/>
                <a:gd name="T66" fmla="*/ 8 w 53"/>
                <a:gd name="T67" fmla="*/ 16 h 33"/>
                <a:gd name="T68" fmla="*/ 9 w 53"/>
                <a:gd name="T69" fmla="*/ 27 h 33"/>
                <a:gd name="T70" fmla="*/ 25 w 53"/>
                <a:gd name="T71" fmla="*/ 32 h 33"/>
                <a:gd name="T72" fmla="*/ 35 w 53"/>
                <a:gd name="T73" fmla="*/ 29 h 33"/>
                <a:gd name="T74" fmla="*/ 47 w 53"/>
                <a:gd name="T75" fmla="*/ 24 h 33"/>
                <a:gd name="T76" fmla="*/ 51 w 53"/>
                <a:gd name="T77" fmla="*/ 15 h 33"/>
                <a:gd name="T78" fmla="*/ 46 w 53"/>
                <a:gd name="T79" fmla="*/ 4 h 33"/>
                <a:gd name="T80" fmla="*/ 37 w 53"/>
                <a:gd name="T81" fmla="*/ 1 h 33"/>
                <a:gd name="T82" fmla="*/ 29 w 53"/>
                <a:gd name="T83" fmla="*/ 1 h 33"/>
                <a:gd name="T84" fmla="*/ 11 w 53"/>
                <a:gd name="T85" fmla="*/ 1 h 33"/>
                <a:gd name="T86" fmla="*/ 3 w 53"/>
                <a:gd name="T87" fmla="*/ 6 h 33"/>
                <a:gd name="T88" fmla="*/ 1 w 53"/>
                <a:gd name="T89" fmla="*/ 15 h 33"/>
                <a:gd name="T90" fmla="*/ 6 w 53"/>
                <a:gd name="T91" fmla="*/ 23 h 33"/>
                <a:gd name="T92" fmla="*/ 15 w 53"/>
                <a:gd name="T9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3" h="33">
                  <a:moveTo>
                    <a:pt x="15" y="25"/>
                  </a:moveTo>
                  <a:cubicBezTo>
                    <a:pt x="16" y="25"/>
                    <a:pt x="17" y="25"/>
                    <a:pt x="19" y="25"/>
                  </a:cubicBezTo>
                  <a:cubicBezTo>
                    <a:pt x="18" y="25"/>
                    <a:pt x="17" y="25"/>
                    <a:pt x="16" y="25"/>
                  </a:cubicBezTo>
                  <a:cubicBezTo>
                    <a:pt x="20" y="25"/>
                    <a:pt x="25" y="25"/>
                    <a:pt x="29" y="25"/>
                  </a:cubicBezTo>
                  <a:cubicBezTo>
                    <a:pt x="31" y="25"/>
                    <a:pt x="34" y="25"/>
                    <a:pt x="36" y="25"/>
                  </a:cubicBezTo>
                  <a:cubicBezTo>
                    <a:pt x="35" y="25"/>
                    <a:pt x="34" y="25"/>
                    <a:pt x="33" y="25"/>
                  </a:cubicBezTo>
                  <a:cubicBezTo>
                    <a:pt x="33" y="25"/>
                    <a:pt x="34" y="25"/>
                    <a:pt x="34" y="25"/>
                  </a:cubicBezTo>
                  <a:cubicBezTo>
                    <a:pt x="33" y="24"/>
                    <a:pt x="32" y="24"/>
                    <a:pt x="31" y="23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0" y="22"/>
                    <a:pt x="29" y="21"/>
                    <a:pt x="28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5"/>
                    <a:pt x="27" y="14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2"/>
                    <a:pt x="27" y="11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8" y="9"/>
                    <a:pt x="28" y="8"/>
                    <a:pt x="29" y="7"/>
                  </a:cubicBezTo>
                  <a:cubicBezTo>
                    <a:pt x="28" y="9"/>
                    <a:pt x="32" y="5"/>
                    <a:pt x="30" y="6"/>
                  </a:cubicBezTo>
                  <a:cubicBezTo>
                    <a:pt x="34" y="3"/>
                    <a:pt x="33" y="4"/>
                    <a:pt x="32" y="4"/>
                  </a:cubicBezTo>
                  <a:cubicBezTo>
                    <a:pt x="32" y="4"/>
                    <a:pt x="32" y="5"/>
                    <a:pt x="32" y="5"/>
                  </a:cubicBezTo>
                  <a:cubicBezTo>
                    <a:pt x="31" y="5"/>
                    <a:pt x="29" y="6"/>
                    <a:pt x="28" y="6"/>
                  </a:cubicBezTo>
                  <a:cubicBezTo>
                    <a:pt x="29" y="6"/>
                    <a:pt x="30" y="5"/>
                    <a:pt x="31" y="5"/>
                  </a:cubicBezTo>
                  <a:cubicBezTo>
                    <a:pt x="26" y="7"/>
                    <a:pt x="21" y="8"/>
                    <a:pt x="17" y="9"/>
                  </a:cubicBezTo>
                  <a:cubicBezTo>
                    <a:pt x="18" y="9"/>
                    <a:pt x="19" y="9"/>
                    <a:pt x="20" y="8"/>
                  </a:cubicBezTo>
                  <a:cubicBezTo>
                    <a:pt x="19" y="9"/>
                    <a:pt x="18" y="9"/>
                    <a:pt x="17" y="9"/>
                  </a:cubicBezTo>
                  <a:cubicBezTo>
                    <a:pt x="18" y="9"/>
                    <a:pt x="19" y="9"/>
                    <a:pt x="19" y="8"/>
                  </a:cubicBezTo>
                  <a:cubicBezTo>
                    <a:pt x="18" y="9"/>
                    <a:pt x="17" y="9"/>
                    <a:pt x="16" y="9"/>
                  </a:cubicBezTo>
                  <a:cubicBezTo>
                    <a:pt x="17" y="9"/>
                    <a:pt x="18" y="9"/>
                    <a:pt x="19" y="8"/>
                  </a:cubicBezTo>
                  <a:cubicBezTo>
                    <a:pt x="18" y="9"/>
                    <a:pt x="16" y="9"/>
                    <a:pt x="15" y="10"/>
                  </a:cubicBezTo>
                  <a:cubicBezTo>
                    <a:pt x="8" y="12"/>
                    <a:pt x="5" y="21"/>
                    <a:pt x="9" y="27"/>
                  </a:cubicBezTo>
                  <a:cubicBezTo>
                    <a:pt x="10" y="28"/>
                    <a:pt x="10" y="28"/>
                    <a:pt x="11" y="29"/>
                  </a:cubicBezTo>
                  <a:cubicBezTo>
                    <a:pt x="12" y="30"/>
                    <a:pt x="14" y="31"/>
                    <a:pt x="16" y="32"/>
                  </a:cubicBezTo>
                  <a:cubicBezTo>
                    <a:pt x="53" y="20"/>
                    <a:pt x="29" y="12"/>
                    <a:pt x="22" y="11"/>
                  </a:cubicBezTo>
                  <a:cubicBezTo>
                    <a:pt x="16" y="9"/>
                    <a:pt x="11" y="11"/>
                    <a:pt x="8" y="16"/>
                  </a:cubicBezTo>
                  <a:cubicBezTo>
                    <a:pt x="6" y="20"/>
                    <a:pt x="7" y="24"/>
                    <a:pt x="9" y="27"/>
                  </a:cubicBezTo>
                  <a:cubicBezTo>
                    <a:pt x="12" y="33"/>
                    <a:pt x="19" y="33"/>
                    <a:pt x="25" y="32"/>
                  </a:cubicBezTo>
                  <a:cubicBezTo>
                    <a:pt x="28" y="32"/>
                    <a:pt x="31" y="30"/>
                    <a:pt x="35" y="29"/>
                  </a:cubicBezTo>
                  <a:cubicBezTo>
                    <a:pt x="38" y="28"/>
                    <a:pt x="44" y="27"/>
                    <a:pt x="47" y="24"/>
                  </a:cubicBezTo>
                  <a:cubicBezTo>
                    <a:pt x="49" y="21"/>
                    <a:pt x="50" y="19"/>
                    <a:pt x="51" y="15"/>
                  </a:cubicBezTo>
                  <a:cubicBezTo>
                    <a:pt x="52" y="10"/>
                    <a:pt x="49" y="7"/>
                    <a:pt x="46" y="4"/>
                  </a:cubicBezTo>
                  <a:cubicBezTo>
                    <a:pt x="43" y="2"/>
                    <a:pt x="40" y="1"/>
                    <a:pt x="37" y="1"/>
                  </a:cubicBezTo>
                  <a:cubicBezTo>
                    <a:pt x="34" y="0"/>
                    <a:pt x="31" y="0"/>
                    <a:pt x="29" y="1"/>
                  </a:cubicBezTo>
                  <a:cubicBezTo>
                    <a:pt x="23" y="1"/>
                    <a:pt x="17" y="1"/>
                    <a:pt x="11" y="1"/>
                  </a:cubicBezTo>
                  <a:cubicBezTo>
                    <a:pt x="8" y="1"/>
                    <a:pt x="4" y="4"/>
                    <a:pt x="3" y="6"/>
                  </a:cubicBezTo>
                  <a:cubicBezTo>
                    <a:pt x="1" y="9"/>
                    <a:pt x="0" y="12"/>
                    <a:pt x="1" y="15"/>
                  </a:cubicBezTo>
                  <a:cubicBezTo>
                    <a:pt x="1" y="18"/>
                    <a:pt x="3" y="21"/>
                    <a:pt x="6" y="23"/>
                  </a:cubicBezTo>
                  <a:cubicBezTo>
                    <a:pt x="9" y="25"/>
                    <a:pt x="11" y="25"/>
                    <a:pt x="15" y="25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203">
              <a:extLst>
                <a:ext uri="{FF2B5EF4-FFF2-40B4-BE49-F238E27FC236}">
                  <a16:creationId xmlns:a16="http://schemas.microsoft.com/office/drawing/2014/main" id="{45B27C37-D5B2-4DB9-9C14-81462ECF8DC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720013" y="1376362"/>
              <a:ext cx="3322638" cy="3429000"/>
            </a:xfrm>
            <a:custGeom>
              <a:avLst/>
              <a:gdLst>
                <a:gd name="T0" fmla="*/ 2093 w 2093"/>
                <a:gd name="T1" fmla="*/ 2160 h 2160"/>
                <a:gd name="T2" fmla="*/ 1 w 2093"/>
                <a:gd name="T3" fmla="*/ 1493 h 2160"/>
                <a:gd name="T4" fmla="*/ 0 w 2093"/>
                <a:gd name="T5" fmla="*/ 0 h 2160"/>
                <a:gd name="T6" fmla="*/ 2093 w 2093"/>
                <a:gd name="T7" fmla="*/ 668 h 2160"/>
                <a:gd name="T8" fmla="*/ 2093 w 2093"/>
                <a:gd name="T9" fmla="*/ 2160 h 2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3" h="2160">
                  <a:moveTo>
                    <a:pt x="2093" y="2160"/>
                  </a:moveTo>
                  <a:lnTo>
                    <a:pt x="1" y="1493"/>
                  </a:lnTo>
                  <a:lnTo>
                    <a:pt x="0" y="0"/>
                  </a:lnTo>
                  <a:lnTo>
                    <a:pt x="2093" y="668"/>
                  </a:lnTo>
                  <a:lnTo>
                    <a:pt x="2093" y="2160"/>
                  </a:lnTo>
                  <a:close/>
                </a:path>
              </a:pathLst>
            </a:custGeom>
            <a:solidFill>
              <a:srgbClr val="FFFFFF"/>
            </a:solidFill>
            <a:ln w="150813" cap="flat">
              <a:solidFill>
                <a:srgbClr val="001E6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204">
              <a:extLst>
                <a:ext uri="{FF2B5EF4-FFF2-40B4-BE49-F238E27FC236}">
                  <a16:creationId xmlns:a16="http://schemas.microsoft.com/office/drawing/2014/main" id="{648174CC-18B3-48BF-8B88-619CF8994AC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969251" y="1647825"/>
              <a:ext cx="2940050" cy="901700"/>
            </a:xfrm>
            <a:custGeom>
              <a:avLst/>
              <a:gdLst>
                <a:gd name="T0" fmla="*/ 0 w 1852"/>
                <a:gd name="T1" fmla="*/ 0 h 568"/>
                <a:gd name="T2" fmla="*/ 1852 w 1852"/>
                <a:gd name="T3" fmla="*/ 524 h 568"/>
                <a:gd name="T4" fmla="*/ 1790 w 1852"/>
                <a:gd name="T5" fmla="*/ 568 h 568"/>
                <a:gd name="T6" fmla="*/ 22 w 1852"/>
                <a:gd name="T7" fmla="*/ 42 h 568"/>
                <a:gd name="T8" fmla="*/ 0 w 1852"/>
                <a:gd name="T9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52" h="568">
                  <a:moveTo>
                    <a:pt x="0" y="0"/>
                  </a:moveTo>
                  <a:lnTo>
                    <a:pt x="1852" y="524"/>
                  </a:lnTo>
                  <a:lnTo>
                    <a:pt x="1790" y="568"/>
                  </a:lnTo>
                  <a:lnTo>
                    <a:pt x="22" y="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1E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206">
              <a:extLst>
                <a:ext uri="{FF2B5EF4-FFF2-40B4-BE49-F238E27FC236}">
                  <a16:creationId xmlns:a16="http://schemas.microsoft.com/office/drawing/2014/main" id="{8054ECB7-A7A6-4B0B-83FD-99E71034D80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874000" y="1600200"/>
              <a:ext cx="3154363" cy="2984500"/>
            </a:xfrm>
            <a:custGeom>
              <a:avLst/>
              <a:gdLst>
                <a:gd name="T0" fmla="*/ 27 w 1987"/>
                <a:gd name="T1" fmla="*/ 0 h 1880"/>
                <a:gd name="T2" fmla="*/ 0 w 1987"/>
                <a:gd name="T3" fmla="*/ 1283 h 1880"/>
                <a:gd name="T4" fmla="*/ 1930 w 1987"/>
                <a:gd name="T5" fmla="*/ 1880 h 1880"/>
                <a:gd name="T6" fmla="*/ 1987 w 1987"/>
                <a:gd name="T7" fmla="*/ 601 h 1880"/>
                <a:gd name="T8" fmla="*/ 1850 w 1987"/>
                <a:gd name="T9" fmla="*/ 598 h 1880"/>
                <a:gd name="T10" fmla="*/ 1821 w 1987"/>
                <a:gd name="T11" fmla="*/ 1773 h 1880"/>
                <a:gd name="T12" fmla="*/ 37 w 1987"/>
                <a:gd name="T13" fmla="*/ 1213 h 1880"/>
                <a:gd name="T14" fmla="*/ 74 w 1987"/>
                <a:gd name="T15" fmla="*/ 4 h 1880"/>
                <a:gd name="T16" fmla="*/ 27 w 1987"/>
                <a:gd name="T17" fmla="*/ 0 h 1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7" h="1880">
                  <a:moveTo>
                    <a:pt x="27" y="0"/>
                  </a:moveTo>
                  <a:lnTo>
                    <a:pt x="0" y="1283"/>
                  </a:lnTo>
                  <a:lnTo>
                    <a:pt x="1930" y="1880"/>
                  </a:lnTo>
                  <a:lnTo>
                    <a:pt x="1987" y="601"/>
                  </a:lnTo>
                  <a:lnTo>
                    <a:pt x="1850" y="598"/>
                  </a:lnTo>
                  <a:lnTo>
                    <a:pt x="1821" y="1773"/>
                  </a:lnTo>
                  <a:lnTo>
                    <a:pt x="37" y="1213"/>
                  </a:lnTo>
                  <a:lnTo>
                    <a:pt x="74" y="4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07">
              <a:extLst>
                <a:ext uri="{FF2B5EF4-FFF2-40B4-BE49-F238E27FC236}">
                  <a16:creationId xmlns:a16="http://schemas.microsoft.com/office/drawing/2014/main" id="{0DD7E3AA-7E98-4F28-906C-D33912715BA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237538" y="1895475"/>
              <a:ext cx="250825" cy="287338"/>
            </a:xfrm>
            <a:custGeom>
              <a:avLst/>
              <a:gdLst>
                <a:gd name="T0" fmla="*/ 158 w 158"/>
                <a:gd name="T1" fmla="*/ 32 h 181"/>
                <a:gd name="T2" fmla="*/ 150 w 158"/>
                <a:gd name="T3" fmla="*/ 50 h 181"/>
                <a:gd name="T4" fmla="*/ 123 w 158"/>
                <a:gd name="T5" fmla="*/ 43 h 181"/>
                <a:gd name="T6" fmla="*/ 128 w 158"/>
                <a:gd name="T7" fmla="*/ 35 h 181"/>
                <a:gd name="T8" fmla="*/ 88 w 158"/>
                <a:gd name="T9" fmla="*/ 25 h 181"/>
                <a:gd name="T10" fmla="*/ 33 w 158"/>
                <a:gd name="T11" fmla="*/ 146 h 181"/>
                <a:gd name="T12" fmla="*/ 71 w 158"/>
                <a:gd name="T13" fmla="*/ 156 h 181"/>
                <a:gd name="T14" fmla="*/ 78 w 158"/>
                <a:gd name="T15" fmla="*/ 140 h 181"/>
                <a:gd name="T16" fmla="*/ 106 w 158"/>
                <a:gd name="T17" fmla="*/ 147 h 181"/>
                <a:gd name="T18" fmla="*/ 94 w 158"/>
                <a:gd name="T19" fmla="*/ 173 h 181"/>
                <a:gd name="T20" fmla="*/ 73 w 158"/>
                <a:gd name="T21" fmla="*/ 181 h 181"/>
                <a:gd name="T22" fmla="*/ 10 w 158"/>
                <a:gd name="T23" fmla="*/ 166 h 181"/>
                <a:gd name="T24" fmla="*/ 0 w 158"/>
                <a:gd name="T25" fmla="*/ 149 h 181"/>
                <a:gd name="T26" fmla="*/ 63 w 158"/>
                <a:gd name="T27" fmla="*/ 9 h 181"/>
                <a:gd name="T28" fmla="*/ 87 w 158"/>
                <a:gd name="T29" fmla="*/ 0 h 181"/>
                <a:gd name="T30" fmla="*/ 149 w 158"/>
                <a:gd name="T31" fmla="*/ 16 h 181"/>
                <a:gd name="T32" fmla="*/ 158 w 158"/>
                <a:gd name="T33" fmla="*/ 32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8" h="181">
                  <a:moveTo>
                    <a:pt x="158" y="32"/>
                  </a:moveTo>
                  <a:lnTo>
                    <a:pt x="150" y="50"/>
                  </a:lnTo>
                  <a:lnTo>
                    <a:pt x="123" y="43"/>
                  </a:lnTo>
                  <a:lnTo>
                    <a:pt x="128" y="35"/>
                  </a:lnTo>
                  <a:lnTo>
                    <a:pt x="88" y="25"/>
                  </a:lnTo>
                  <a:lnTo>
                    <a:pt x="33" y="146"/>
                  </a:lnTo>
                  <a:lnTo>
                    <a:pt x="71" y="156"/>
                  </a:lnTo>
                  <a:lnTo>
                    <a:pt x="78" y="140"/>
                  </a:lnTo>
                  <a:lnTo>
                    <a:pt x="106" y="147"/>
                  </a:lnTo>
                  <a:lnTo>
                    <a:pt x="94" y="173"/>
                  </a:lnTo>
                  <a:lnTo>
                    <a:pt x="73" y="181"/>
                  </a:lnTo>
                  <a:lnTo>
                    <a:pt x="10" y="166"/>
                  </a:lnTo>
                  <a:lnTo>
                    <a:pt x="0" y="149"/>
                  </a:lnTo>
                  <a:lnTo>
                    <a:pt x="63" y="9"/>
                  </a:lnTo>
                  <a:lnTo>
                    <a:pt x="87" y="0"/>
                  </a:lnTo>
                  <a:lnTo>
                    <a:pt x="149" y="16"/>
                  </a:lnTo>
                  <a:lnTo>
                    <a:pt x="158" y="32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08">
              <a:extLst>
                <a:ext uri="{FF2B5EF4-FFF2-40B4-BE49-F238E27FC236}">
                  <a16:creationId xmlns:a16="http://schemas.microsoft.com/office/drawing/2014/main" id="{9AFDC6CD-0BA6-4FDA-A354-6CFBFC3622B3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8408988" y="1938338"/>
              <a:ext cx="246063" cy="287338"/>
            </a:xfrm>
            <a:custGeom>
              <a:avLst/>
              <a:gdLst>
                <a:gd name="T0" fmla="*/ 155 w 155"/>
                <a:gd name="T1" fmla="*/ 34 h 181"/>
                <a:gd name="T2" fmla="*/ 92 w 155"/>
                <a:gd name="T3" fmla="*/ 173 h 181"/>
                <a:gd name="T4" fmla="*/ 70 w 155"/>
                <a:gd name="T5" fmla="*/ 181 h 181"/>
                <a:gd name="T6" fmla="*/ 11 w 155"/>
                <a:gd name="T7" fmla="*/ 166 h 181"/>
                <a:gd name="T8" fmla="*/ 0 w 155"/>
                <a:gd name="T9" fmla="*/ 149 h 181"/>
                <a:gd name="T10" fmla="*/ 63 w 155"/>
                <a:gd name="T11" fmla="*/ 10 h 181"/>
                <a:gd name="T12" fmla="*/ 85 w 155"/>
                <a:gd name="T13" fmla="*/ 0 h 181"/>
                <a:gd name="T14" fmla="*/ 145 w 155"/>
                <a:gd name="T15" fmla="*/ 16 h 181"/>
                <a:gd name="T16" fmla="*/ 155 w 155"/>
                <a:gd name="T17" fmla="*/ 34 h 181"/>
                <a:gd name="T18" fmla="*/ 69 w 155"/>
                <a:gd name="T19" fmla="*/ 155 h 181"/>
                <a:gd name="T20" fmla="*/ 123 w 155"/>
                <a:gd name="T21" fmla="*/ 36 h 181"/>
                <a:gd name="T22" fmla="*/ 86 w 155"/>
                <a:gd name="T23" fmla="*/ 27 h 181"/>
                <a:gd name="T24" fmla="*/ 33 w 155"/>
                <a:gd name="T25" fmla="*/ 146 h 181"/>
                <a:gd name="T26" fmla="*/ 69 w 155"/>
                <a:gd name="T27" fmla="*/ 15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5" h="181">
                  <a:moveTo>
                    <a:pt x="155" y="34"/>
                  </a:moveTo>
                  <a:lnTo>
                    <a:pt x="92" y="173"/>
                  </a:lnTo>
                  <a:lnTo>
                    <a:pt x="70" y="181"/>
                  </a:lnTo>
                  <a:lnTo>
                    <a:pt x="11" y="166"/>
                  </a:lnTo>
                  <a:lnTo>
                    <a:pt x="0" y="149"/>
                  </a:lnTo>
                  <a:lnTo>
                    <a:pt x="63" y="10"/>
                  </a:lnTo>
                  <a:lnTo>
                    <a:pt x="85" y="0"/>
                  </a:lnTo>
                  <a:lnTo>
                    <a:pt x="145" y="16"/>
                  </a:lnTo>
                  <a:lnTo>
                    <a:pt x="155" y="34"/>
                  </a:lnTo>
                  <a:close/>
                  <a:moveTo>
                    <a:pt x="69" y="155"/>
                  </a:moveTo>
                  <a:lnTo>
                    <a:pt x="123" y="36"/>
                  </a:lnTo>
                  <a:lnTo>
                    <a:pt x="86" y="27"/>
                  </a:lnTo>
                  <a:lnTo>
                    <a:pt x="33" y="146"/>
                  </a:lnTo>
                  <a:lnTo>
                    <a:pt x="69" y="155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09">
              <a:extLst>
                <a:ext uri="{FF2B5EF4-FFF2-40B4-BE49-F238E27FC236}">
                  <a16:creationId xmlns:a16="http://schemas.microsoft.com/office/drawing/2014/main" id="{61EACDCE-1D42-46D6-A9DB-290E92041CA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580438" y="1978025"/>
              <a:ext cx="290513" cy="306388"/>
            </a:xfrm>
            <a:custGeom>
              <a:avLst/>
              <a:gdLst>
                <a:gd name="T0" fmla="*/ 183 w 183"/>
                <a:gd name="T1" fmla="*/ 27 h 193"/>
                <a:gd name="T2" fmla="*/ 108 w 183"/>
                <a:gd name="T3" fmla="*/ 193 h 193"/>
                <a:gd name="T4" fmla="*/ 78 w 183"/>
                <a:gd name="T5" fmla="*/ 185 h 193"/>
                <a:gd name="T6" fmla="*/ 122 w 183"/>
                <a:gd name="T7" fmla="*/ 90 h 193"/>
                <a:gd name="T8" fmla="*/ 72 w 183"/>
                <a:gd name="T9" fmla="*/ 139 h 193"/>
                <a:gd name="T10" fmla="*/ 71 w 183"/>
                <a:gd name="T11" fmla="*/ 78 h 193"/>
                <a:gd name="T12" fmla="*/ 28 w 183"/>
                <a:gd name="T13" fmla="*/ 172 h 193"/>
                <a:gd name="T14" fmla="*/ 0 w 183"/>
                <a:gd name="T15" fmla="*/ 165 h 193"/>
                <a:gd name="T16" fmla="*/ 74 w 183"/>
                <a:gd name="T17" fmla="*/ 0 h 193"/>
                <a:gd name="T18" fmla="*/ 103 w 183"/>
                <a:gd name="T19" fmla="*/ 7 h 193"/>
                <a:gd name="T20" fmla="*/ 102 w 183"/>
                <a:gd name="T21" fmla="*/ 71 h 193"/>
                <a:gd name="T22" fmla="*/ 154 w 183"/>
                <a:gd name="T23" fmla="*/ 20 h 193"/>
                <a:gd name="T24" fmla="*/ 183 w 183"/>
                <a:gd name="T25" fmla="*/ 27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3" h="193">
                  <a:moveTo>
                    <a:pt x="183" y="27"/>
                  </a:moveTo>
                  <a:lnTo>
                    <a:pt x="108" y="193"/>
                  </a:lnTo>
                  <a:lnTo>
                    <a:pt x="78" y="185"/>
                  </a:lnTo>
                  <a:lnTo>
                    <a:pt x="122" y="90"/>
                  </a:lnTo>
                  <a:lnTo>
                    <a:pt x="72" y="139"/>
                  </a:lnTo>
                  <a:lnTo>
                    <a:pt x="71" y="78"/>
                  </a:lnTo>
                  <a:lnTo>
                    <a:pt x="28" y="172"/>
                  </a:lnTo>
                  <a:lnTo>
                    <a:pt x="0" y="165"/>
                  </a:lnTo>
                  <a:lnTo>
                    <a:pt x="74" y="0"/>
                  </a:lnTo>
                  <a:lnTo>
                    <a:pt x="103" y="7"/>
                  </a:lnTo>
                  <a:lnTo>
                    <a:pt x="102" y="71"/>
                  </a:lnTo>
                  <a:lnTo>
                    <a:pt x="154" y="20"/>
                  </a:lnTo>
                  <a:lnTo>
                    <a:pt x="183" y="27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10">
              <a:extLst>
                <a:ext uri="{FF2B5EF4-FFF2-40B4-BE49-F238E27FC236}">
                  <a16:creationId xmlns:a16="http://schemas.microsoft.com/office/drawing/2014/main" id="{F4B2A6F1-7A10-4F55-A1C7-BB0D02672A6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785225" y="2030413"/>
              <a:ext cx="265113" cy="298450"/>
            </a:xfrm>
            <a:custGeom>
              <a:avLst/>
              <a:gdLst>
                <a:gd name="T0" fmla="*/ 167 w 167"/>
                <a:gd name="T1" fmla="*/ 23 h 188"/>
                <a:gd name="T2" fmla="*/ 157 w 167"/>
                <a:gd name="T3" fmla="*/ 45 h 188"/>
                <a:gd name="T4" fmla="*/ 93 w 167"/>
                <a:gd name="T5" fmla="*/ 28 h 188"/>
                <a:gd name="T6" fmla="*/ 71 w 167"/>
                <a:gd name="T7" fmla="*/ 77 h 188"/>
                <a:gd name="T8" fmla="*/ 108 w 167"/>
                <a:gd name="T9" fmla="*/ 87 h 188"/>
                <a:gd name="T10" fmla="*/ 98 w 167"/>
                <a:gd name="T11" fmla="*/ 109 h 188"/>
                <a:gd name="T12" fmla="*/ 61 w 167"/>
                <a:gd name="T13" fmla="*/ 100 h 188"/>
                <a:gd name="T14" fmla="*/ 38 w 167"/>
                <a:gd name="T15" fmla="*/ 150 h 188"/>
                <a:gd name="T16" fmla="*/ 103 w 167"/>
                <a:gd name="T17" fmla="*/ 166 h 188"/>
                <a:gd name="T18" fmla="*/ 92 w 167"/>
                <a:gd name="T19" fmla="*/ 188 h 188"/>
                <a:gd name="T20" fmla="*/ 0 w 167"/>
                <a:gd name="T21" fmla="*/ 165 h 188"/>
                <a:gd name="T22" fmla="*/ 74 w 167"/>
                <a:gd name="T23" fmla="*/ 0 h 188"/>
                <a:gd name="T24" fmla="*/ 167 w 167"/>
                <a:gd name="T25" fmla="*/ 23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7" h="188">
                  <a:moveTo>
                    <a:pt x="167" y="23"/>
                  </a:moveTo>
                  <a:lnTo>
                    <a:pt x="157" y="45"/>
                  </a:lnTo>
                  <a:lnTo>
                    <a:pt x="93" y="28"/>
                  </a:lnTo>
                  <a:lnTo>
                    <a:pt x="71" y="77"/>
                  </a:lnTo>
                  <a:lnTo>
                    <a:pt x="108" y="87"/>
                  </a:lnTo>
                  <a:lnTo>
                    <a:pt x="98" y="109"/>
                  </a:lnTo>
                  <a:lnTo>
                    <a:pt x="61" y="100"/>
                  </a:lnTo>
                  <a:lnTo>
                    <a:pt x="38" y="150"/>
                  </a:lnTo>
                  <a:lnTo>
                    <a:pt x="103" y="166"/>
                  </a:lnTo>
                  <a:lnTo>
                    <a:pt x="92" y="188"/>
                  </a:lnTo>
                  <a:lnTo>
                    <a:pt x="0" y="165"/>
                  </a:lnTo>
                  <a:lnTo>
                    <a:pt x="74" y="0"/>
                  </a:lnTo>
                  <a:lnTo>
                    <a:pt x="167" y="23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11">
              <a:extLst>
                <a:ext uri="{FF2B5EF4-FFF2-40B4-BE49-F238E27FC236}">
                  <a16:creationId xmlns:a16="http://schemas.microsoft.com/office/drawing/2014/main" id="{9562C6E7-3232-4EE5-934F-09CB9355AC9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97838" y="2179638"/>
              <a:ext cx="265113" cy="300038"/>
            </a:xfrm>
            <a:custGeom>
              <a:avLst/>
              <a:gdLst>
                <a:gd name="T0" fmla="*/ 167 w 167"/>
                <a:gd name="T1" fmla="*/ 23 h 189"/>
                <a:gd name="T2" fmla="*/ 92 w 167"/>
                <a:gd name="T3" fmla="*/ 189 h 189"/>
                <a:gd name="T4" fmla="*/ 64 w 167"/>
                <a:gd name="T5" fmla="*/ 182 h 189"/>
                <a:gd name="T6" fmla="*/ 71 w 167"/>
                <a:gd name="T7" fmla="*/ 81 h 189"/>
                <a:gd name="T8" fmla="*/ 29 w 167"/>
                <a:gd name="T9" fmla="*/ 173 h 189"/>
                <a:gd name="T10" fmla="*/ 0 w 167"/>
                <a:gd name="T11" fmla="*/ 166 h 189"/>
                <a:gd name="T12" fmla="*/ 74 w 167"/>
                <a:gd name="T13" fmla="*/ 0 h 189"/>
                <a:gd name="T14" fmla="*/ 104 w 167"/>
                <a:gd name="T15" fmla="*/ 8 h 189"/>
                <a:gd name="T16" fmla="*/ 100 w 167"/>
                <a:gd name="T17" fmla="*/ 104 h 189"/>
                <a:gd name="T18" fmla="*/ 139 w 167"/>
                <a:gd name="T19" fmla="*/ 17 h 189"/>
                <a:gd name="T20" fmla="*/ 167 w 167"/>
                <a:gd name="T21" fmla="*/ 23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89">
                  <a:moveTo>
                    <a:pt x="167" y="23"/>
                  </a:moveTo>
                  <a:lnTo>
                    <a:pt x="92" y="189"/>
                  </a:lnTo>
                  <a:lnTo>
                    <a:pt x="64" y="182"/>
                  </a:lnTo>
                  <a:lnTo>
                    <a:pt x="71" y="81"/>
                  </a:lnTo>
                  <a:lnTo>
                    <a:pt x="29" y="173"/>
                  </a:lnTo>
                  <a:lnTo>
                    <a:pt x="0" y="166"/>
                  </a:lnTo>
                  <a:lnTo>
                    <a:pt x="74" y="0"/>
                  </a:lnTo>
                  <a:lnTo>
                    <a:pt x="104" y="8"/>
                  </a:lnTo>
                  <a:lnTo>
                    <a:pt x="100" y="104"/>
                  </a:lnTo>
                  <a:lnTo>
                    <a:pt x="139" y="17"/>
                  </a:lnTo>
                  <a:lnTo>
                    <a:pt x="167" y="23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12">
              <a:extLst>
                <a:ext uri="{FF2B5EF4-FFF2-40B4-BE49-F238E27FC236}">
                  <a16:creationId xmlns:a16="http://schemas.microsoft.com/office/drawing/2014/main" id="{B7100749-64D2-4497-BE6D-9C744B2851A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277225" y="2225675"/>
              <a:ext cx="266700" cy="300038"/>
            </a:xfrm>
            <a:custGeom>
              <a:avLst/>
              <a:gdLst>
                <a:gd name="T0" fmla="*/ 168 w 168"/>
                <a:gd name="T1" fmla="*/ 23 h 189"/>
                <a:gd name="T2" fmla="*/ 158 w 168"/>
                <a:gd name="T3" fmla="*/ 45 h 189"/>
                <a:gd name="T4" fmla="*/ 93 w 168"/>
                <a:gd name="T5" fmla="*/ 28 h 189"/>
                <a:gd name="T6" fmla="*/ 71 w 168"/>
                <a:gd name="T7" fmla="*/ 78 h 189"/>
                <a:gd name="T8" fmla="*/ 108 w 168"/>
                <a:gd name="T9" fmla="*/ 87 h 189"/>
                <a:gd name="T10" fmla="*/ 98 w 168"/>
                <a:gd name="T11" fmla="*/ 109 h 189"/>
                <a:gd name="T12" fmla="*/ 61 w 168"/>
                <a:gd name="T13" fmla="*/ 100 h 189"/>
                <a:gd name="T14" fmla="*/ 38 w 168"/>
                <a:gd name="T15" fmla="*/ 150 h 189"/>
                <a:gd name="T16" fmla="*/ 103 w 168"/>
                <a:gd name="T17" fmla="*/ 166 h 189"/>
                <a:gd name="T18" fmla="*/ 92 w 168"/>
                <a:gd name="T19" fmla="*/ 189 h 189"/>
                <a:gd name="T20" fmla="*/ 0 w 168"/>
                <a:gd name="T21" fmla="*/ 165 h 189"/>
                <a:gd name="T22" fmla="*/ 75 w 168"/>
                <a:gd name="T23" fmla="*/ 0 h 189"/>
                <a:gd name="T24" fmla="*/ 168 w 168"/>
                <a:gd name="T25" fmla="*/ 23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8" h="189">
                  <a:moveTo>
                    <a:pt x="168" y="23"/>
                  </a:moveTo>
                  <a:lnTo>
                    <a:pt x="158" y="45"/>
                  </a:lnTo>
                  <a:lnTo>
                    <a:pt x="93" y="28"/>
                  </a:lnTo>
                  <a:lnTo>
                    <a:pt x="71" y="78"/>
                  </a:lnTo>
                  <a:lnTo>
                    <a:pt x="108" y="87"/>
                  </a:lnTo>
                  <a:lnTo>
                    <a:pt x="98" y="109"/>
                  </a:lnTo>
                  <a:lnTo>
                    <a:pt x="61" y="100"/>
                  </a:lnTo>
                  <a:lnTo>
                    <a:pt x="38" y="150"/>
                  </a:lnTo>
                  <a:lnTo>
                    <a:pt x="103" y="166"/>
                  </a:lnTo>
                  <a:lnTo>
                    <a:pt x="92" y="189"/>
                  </a:lnTo>
                  <a:lnTo>
                    <a:pt x="0" y="165"/>
                  </a:lnTo>
                  <a:lnTo>
                    <a:pt x="75" y="0"/>
                  </a:lnTo>
                  <a:lnTo>
                    <a:pt x="168" y="23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13">
              <a:extLst>
                <a:ext uri="{FF2B5EF4-FFF2-40B4-BE49-F238E27FC236}">
                  <a16:creationId xmlns:a16="http://schemas.microsoft.com/office/drawing/2014/main" id="{2D8C482C-925C-4102-8386-65788F0296A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496300" y="2268538"/>
              <a:ext cx="217488" cy="285750"/>
            </a:xfrm>
            <a:custGeom>
              <a:avLst/>
              <a:gdLst>
                <a:gd name="T0" fmla="*/ 127 w 137"/>
                <a:gd name="T1" fmla="*/ 46 h 180"/>
                <a:gd name="T2" fmla="*/ 93 w 137"/>
                <a:gd name="T3" fmla="*/ 37 h 180"/>
                <a:gd name="T4" fmla="*/ 28 w 137"/>
                <a:gd name="T5" fmla="*/ 180 h 180"/>
                <a:gd name="T6" fmla="*/ 0 w 137"/>
                <a:gd name="T7" fmla="*/ 173 h 180"/>
                <a:gd name="T8" fmla="*/ 64 w 137"/>
                <a:gd name="T9" fmla="*/ 31 h 180"/>
                <a:gd name="T10" fmla="*/ 32 w 137"/>
                <a:gd name="T11" fmla="*/ 22 h 180"/>
                <a:gd name="T12" fmla="*/ 42 w 137"/>
                <a:gd name="T13" fmla="*/ 0 h 180"/>
                <a:gd name="T14" fmla="*/ 137 w 137"/>
                <a:gd name="T15" fmla="*/ 23 h 180"/>
                <a:gd name="T16" fmla="*/ 127 w 137"/>
                <a:gd name="T17" fmla="*/ 4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" h="180">
                  <a:moveTo>
                    <a:pt x="127" y="46"/>
                  </a:moveTo>
                  <a:lnTo>
                    <a:pt x="93" y="37"/>
                  </a:lnTo>
                  <a:lnTo>
                    <a:pt x="28" y="180"/>
                  </a:lnTo>
                  <a:lnTo>
                    <a:pt x="0" y="173"/>
                  </a:lnTo>
                  <a:lnTo>
                    <a:pt x="64" y="31"/>
                  </a:lnTo>
                  <a:lnTo>
                    <a:pt x="32" y="22"/>
                  </a:lnTo>
                  <a:lnTo>
                    <a:pt x="42" y="0"/>
                  </a:lnTo>
                  <a:lnTo>
                    <a:pt x="137" y="23"/>
                  </a:lnTo>
                  <a:lnTo>
                    <a:pt x="127" y="46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14">
              <a:extLst>
                <a:ext uri="{FF2B5EF4-FFF2-40B4-BE49-F238E27FC236}">
                  <a16:creationId xmlns:a16="http://schemas.microsoft.com/office/drawing/2014/main" id="{DDE60279-DE39-4666-A6F1-248C713E865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651875" y="2312988"/>
              <a:ext cx="279400" cy="303213"/>
            </a:xfrm>
            <a:custGeom>
              <a:avLst/>
              <a:gdLst>
                <a:gd name="T0" fmla="*/ 176 w 176"/>
                <a:gd name="T1" fmla="*/ 30 h 191"/>
                <a:gd name="T2" fmla="*/ 82 w 176"/>
                <a:gd name="T3" fmla="*/ 191 h 191"/>
                <a:gd name="T4" fmla="*/ 59 w 176"/>
                <a:gd name="T5" fmla="*/ 185 h 191"/>
                <a:gd name="T6" fmla="*/ 73 w 176"/>
                <a:gd name="T7" fmla="*/ 111 h 191"/>
                <a:gd name="T8" fmla="*/ 22 w 176"/>
                <a:gd name="T9" fmla="*/ 175 h 191"/>
                <a:gd name="T10" fmla="*/ 0 w 176"/>
                <a:gd name="T11" fmla="*/ 170 h 191"/>
                <a:gd name="T12" fmla="*/ 56 w 176"/>
                <a:gd name="T13" fmla="*/ 0 h 191"/>
                <a:gd name="T14" fmla="*/ 85 w 176"/>
                <a:gd name="T15" fmla="*/ 6 h 191"/>
                <a:gd name="T16" fmla="*/ 60 w 176"/>
                <a:gd name="T17" fmla="*/ 85 h 191"/>
                <a:gd name="T18" fmla="*/ 114 w 176"/>
                <a:gd name="T19" fmla="*/ 18 h 191"/>
                <a:gd name="T20" fmla="*/ 105 w 176"/>
                <a:gd name="T21" fmla="*/ 96 h 191"/>
                <a:gd name="T22" fmla="*/ 147 w 176"/>
                <a:gd name="T23" fmla="*/ 23 h 191"/>
                <a:gd name="T24" fmla="*/ 176 w 176"/>
                <a:gd name="T25" fmla="*/ 3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6" h="191">
                  <a:moveTo>
                    <a:pt x="176" y="30"/>
                  </a:moveTo>
                  <a:lnTo>
                    <a:pt x="82" y="191"/>
                  </a:lnTo>
                  <a:lnTo>
                    <a:pt x="59" y="185"/>
                  </a:lnTo>
                  <a:lnTo>
                    <a:pt x="73" y="111"/>
                  </a:lnTo>
                  <a:lnTo>
                    <a:pt x="22" y="175"/>
                  </a:lnTo>
                  <a:lnTo>
                    <a:pt x="0" y="170"/>
                  </a:lnTo>
                  <a:lnTo>
                    <a:pt x="56" y="0"/>
                  </a:lnTo>
                  <a:lnTo>
                    <a:pt x="85" y="6"/>
                  </a:lnTo>
                  <a:lnTo>
                    <a:pt x="60" y="85"/>
                  </a:lnTo>
                  <a:lnTo>
                    <a:pt x="114" y="18"/>
                  </a:lnTo>
                  <a:lnTo>
                    <a:pt x="105" y="96"/>
                  </a:lnTo>
                  <a:lnTo>
                    <a:pt x="147" y="23"/>
                  </a:lnTo>
                  <a:lnTo>
                    <a:pt x="176" y="30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15">
              <a:extLst>
                <a:ext uri="{FF2B5EF4-FFF2-40B4-BE49-F238E27FC236}">
                  <a16:creationId xmlns:a16="http://schemas.microsoft.com/office/drawing/2014/main" id="{DC3DA833-16B0-4BF2-AE20-3BB8304BDD4F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8856663" y="2374900"/>
              <a:ext cx="246063" cy="287338"/>
            </a:xfrm>
            <a:custGeom>
              <a:avLst/>
              <a:gdLst>
                <a:gd name="T0" fmla="*/ 155 w 155"/>
                <a:gd name="T1" fmla="*/ 34 h 181"/>
                <a:gd name="T2" fmla="*/ 91 w 155"/>
                <a:gd name="T3" fmla="*/ 172 h 181"/>
                <a:gd name="T4" fmla="*/ 69 w 155"/>
                <a:gd name="T5" fmla="*/ 181 h 181"/>
                <a:gd name="T6" fmla="*/ 11 w 155"/>
                <a:gd name="T7" fmla="*/ 166 h 181"/>
                <a:gd name="T8" fmla="*/ 0 w 155"/>
                <a:gd name="T9" fmla="*/ 148 h 181"/>
                <a:gd name="T10" fmla="*/ 62 w 155"/>
                <a:gd name="T11" fmla="*/ 10 h 181"/>
                <a:gd name="T12" fmla="*/ 84 w 155"/>
                <a:gd name="T13" fmla="*/ 0 h 181"/>
                <a:gd name="T14" fmla="*/ 145 w 155"/>
                <a:gd name="T15" fmla="*/ 16 h 181"/>
                <a:gd name="T16" fmla="*/ 155 w 155"/>
                <a:gd name="T17" fmla="*/ 34 h 181"/>
                <a:gd name="T18" fmla="*/ 69 w 155"/>
                <a:gd name="T19" fmla="*/ 155 h 181"/>
                <a:gd name="T20" fmla="*/ 122 w 155"/>
                <a:gd name="T21" fmla="*/ 35 h 181"/>
                <a:gd name="T22" fmla="*/ 86 w 155"/>
                <a:gd name="T23" fmla="*/ 27 h 181"/>
                <a:gd name="T24" fmla="*/ 33 w 155"/>
                <a:gd name="T25" fmla="*/ 146 h 181"/>
                <a:gd name="T26" fmla="*/ 69 w 155"/>
                <a:gd name="T27" fmla="*/ 15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5" h="181">
                  <a:moveTo>
                    <a:pt x="155" y="34"/>
                  </a:moveTo>
                  <a:lnTo>
                    <a:pt x="91" y="172"/>
                  </a:lnTo>
                  <a:lnTo>
                    <a:pt x="69" y="181"/>
                  </a:lnTo>
                  <a:lnTo>
                    <a:pt x="11" y="166"/>
                  </a:lnTo>
                  <a:lnTo>
                    <a:pt x="0" y="148"/>
                  </a:lnTo>
                  <a:lnTo>
                    <a:pt x="62" y="10"/>
                  </a:lnTo>
                  <a:lnTo>
                    <a:pt x="84" y="0"/>
                  </a:lnTo>
                  <a:lnTo>
                    <a:pt x="145" y="16"/>
                  </a:lnTo>
                  <a:lnTo>
                    <a:pt x="155" y="34"/>
                  </a:lnTo>
                  <a:close/>
                  <a:moveTo>
                    <a:pt x="69" y="155"/>
                  </a:moveTo>
                  <a:lnTo>
                    <a:pt x="122" y="35"/>
                  </a:lnTo>
                  <a:lnTo>
                    <a:pt x="86" y="27"/>
                  </a:lnTo>
                  <a:lnTo>
                    <a:pt x="33" y="146"/>
                  </a:lnTo>
                  <a:lnTo>
                    <a:pt x="69" y="155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16">
              <a:extLst>
                <a:ext uri="{FF2B5EF4-FFF2-40B4-BE49-F238E27FC236}">
                  <a16:creationId xmlns:a16="http://schemas.microsoft.com/office/drawing/2014/main" id="{C1FD2E08-9FB8-4E4C-AE6A-159CA0171D0D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9026525" y="2414588"/>
              <a:ext cx="257175" cy="300038"/>
            </a:xfrm>
            <a:custGeom>
              <a:avLst/>
              <a:gdLst>
                <a:gd name="T0" fmla="*/ 61 w 162"/>
                <a:gd name="T1" fmla="*/ 181 h 189"/>
                <a:gd name="T2" fmla="*/ 80 w 162"/>
                <a:gd name="T3" fmla="*/ 105 h 189"/>
                <a:gd name="T4" fmla="*/ 61 w 162"/>
                <a:gd name="T5" fmla="*/ 100 h 189"/>
                <a:gd name="T6" fmla="*/ 28 w 162"/>
                <a:gd name="T7" fmla="*/ 173 h 189"/>
                <a:gd name="T8" fmla="*/ 0 w 162"/>
                <a:gd name="T9" fmla="*/ 166 h 189"/>
                <a:gd name="T10" fmla="*/ 74 w 162"/>
                <a:gd name="T11" fmla="*/ 0 h 189"/>
                <a:gd name="T12" fmla="*/ 152 w 162"/>
                <a:gd name="T13" fmla="*/ 20 h 189"/>
                <a:gd name="T14" fmla="*/ 162 w 162"/>
                <a:gd name="T15" fmla="*/ 35 h 189"/>
                <a:gd name="T16" fmla="*/ 132 w 162"/>
                <a:gd name="T17" fmla="*/ 103 h 189"/>
                <a:gd name="T18" fmla="*/ 109 w 162"/>
                <a:gd name="T19" fmla="*/ 112 h 189"/>
                <a:gd name="T20" fmla="*/ 91 w 162"/>
                <a:gd name="T21" fmla="*/ 189 h 189"/>
                <a:gd name="T22" fmla="*/ 61 w 162"/>
                <a:gd name="T23" fmla="*/ 181 h 189"/>
                <a:gd name="T24" fmla="*/ 72 w 162"/>
                <a:gd name="T25" fmla="*/ 77 h 189"/>
                <a:gd name="T26" fmla="*/ 108 w 162"/>
                <a:gd name="T27" fmla="*/ 87 h 189"/>
                <a:gd name="T28" fmla="*/ 130 w 162"/>
                <a:gd name="T29" fmla="*/ 39 h 189"/>
                <a:gd name="T30" fmla="*/ 94 w 162"/>
                <a:gd name="T31" fmla="*/ 30 h 189"/>
                <a:gd name="T32" fmla="*/ 72 w 162"/>
                <a:gd name="T33" fmla="*/ 7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2" h="189">
                  <a:moveTo>
                    <a:pt x="61" y="181"/>
                  </a:moveTo>
                  <a:lnTo>
                    <a:pt x="80" y="105"/>
                  </a:lnTo>
                  <a:lnTo>
                    <a:pt x="61" y="100"/>
                  </a:lnTo>
                  <a:lnTo>
                    <a:pt x="28" y="173"/>
                  </a:lnTo>
                  <a:lnTo>
                    <a:pt x="0" y="166"/>
                  </a:lnTo>
                  <a:lnTo>
                    <a:pt x="74" y="0"/>
                  </a:lnTo>
                  <a:lnTo>
                    <a:pt x="152" y="20"/>
                  </a:lnTo>
                  <a:lnTo>
                    <a:pt x="162" y="35"/>
                  </a:lnTo>
                  <a:lnTo>
                    <a:pt x="132" y="103"/>
                  </a:lnTo>
                  <a:lnTo>
                    <a:pt x="109" y="112"/>
                  </a:lnTo>
                  <a:lnTo>
                    <a:pt x="91" y="189"/>
                  </a:lnTo>
                  <a:lnTo>
                    <a:pt x="61" y="181"/>
                  </a:lnTo>
                  <a:close/>
                  <a:moveTo>
                    <a:pt x="72" y="77"/>
                  </a:moveTo>
                  <a:lnTo>
                    <a:pt x="108" y="87"/>
                  </a:lnTo>
                  <a:lnTo>
                    <a:pt x="130" y="39"/>
                  </a:lnTo>
                  <a:lnTo>
                    <a:pt x="94" y="30"/>
                  </a:lnTo>
                  <a:lnTo>
                    <a:pt x="72" y="77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17">
              <a:extLst>
                <a:ext uri="{FF2B5EF4-FFF2-40B4-BE49-F238E27FC236}">
                  <a16:creationId xmlns:a16="http://schemas.microsoft.com/office/drawing/2014/main" id="{BAB61875-4FD0-4FAD-A021-BB35D569697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209088" y="2460625"/>
              <a:ext cx="265113" cy="301625"/>
            </a:xfrm>
            <a:custGeom>
              <a:avLst/>
              <a:gdLst>
                <a:gd name="T0" fmla="*/ 67 w 167"/>
                <a:gd name="T1" fmla="*/ 182 h 190"/>
                <a:gd name="T2" fmla="*/ 73 w 167"/>
                <a:gd name="T3" fmla="*/ 109 h 190"/>
                <a:gd name="T4" fmla="*/ 48 w 167"/>
                <a:gd name="T5" fmla="*/ 131 h 190"/>
                <a:gd name="T6" fmla="*/ 29 w 167"/>
                <a:gd name="T7" fmla="*/ 172 h 190"/>
                <a:gd name="T8" fmla="*/ 0 w 167"/>
                <a:gd name="T9" fmla="*/ 165 h 190"/>
                <a:gd name="T10" fmla="*/ 75 w 167"/>
                <a:gd name="T11" fmla="*/ 0 h 190"/>
                <a:gd name="T12" fmla="*/ 104 w 167"/>
                <a:gd name="T13" fmla="*/ 7 h 190"/>
                <a:gd name="T14" fmla="*/ 75 w 167"/>
                <a:gd name="T15" fmla="*/ 71 h 190"/>
                <a:gd name="T16" fmla="*/ 136 w 167"/>
                <a:gd name="T17" fmla="*/ 15 h 190"/>
                <a:gd name="T18" fmla="*/ 167 w 167"/>
                <a:gd name="T19" fmla="*/ 24 h 190"/>
                <a:gd name="T20" fmla="*/ 104 w 167"/>
                <a:gd name="T21" fmla="*/ 81 h 190"/>
                <a:gd name="T22" fmla="*/ 97 w 167"/>
                <a:gd name="T23" fmla="*/ 190 h 190"/>
                <a:gd name="T24" fmla="*/ 67 w 167"/>
                <a:gd name="T25" fmla="*/ 18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7" h="190">
                  <a:moveTo>
                    <a:pt x="67" y="182"/>
                  </a:moveTo>
                  <a:lnTo>
                    <a:pt x="73" y="109"/>
                  </a:lnTo>
                  <a:lnTo>
                    <a:pt x="48" y="131"/>
                  </a:lnTo>
                  <a:lnTo>
                    <a:pt x="29" y="172"/>
                  </a:lnTo>
                  <a:lnTo>
                    <a:pt x="0" y="165"/>
                  </a:lnTo>
                  <a:lnTo>
                    <a:pt x="75" y="0"/>
                  </a:lnTo>
                  <a:lnTo>
                    <a:pt x="104" y="7"/>
                  </a:lnTo>
                  <a:lnTo>
                    <a:pt x="75" y="71"/>
                  </a:lnTo>
                  <a:lnTo>
                    <a:pt x="136" y="15"/>
                  </a:lnTo>
                  <a:lnTo>
                    <a:pt x="167" y="24"/>
                  </a:lnTo>
                  <a:lnTo>
                    <a:pt x="104" y="81"/>
                  </a:lnTo>
                  <a:lnTo>
                    <a:pt x="97" y="190"/>
                  </a:lnTo>
                  <a:lnTo>
                    <a:pt x="67" y="182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18">
              <a:extLst>
                <a:ext uri="{FF2B5EF4-FFF2-40B4-BE49-F238E27FC236}">
                  <a16:creationId xmlns:a16="http://schemas.microsoft.com/office/drawing/2014/main" id="{D0FC0810-1DBE-4803-B579-BFA673A4417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3875" y="2552700"/>
              <a:ext cx="198438" cy="330200"/>
            </a:xfrm>
            <a:custGeom>
              <a:avLst/>
              <a:gdLst>
                <a:gd name="T0" fmla="*/ 90 w 125"/>
                <a:gd name="T1" fmla="*/ 0 h 208"/>
                <a:gd name="T2" fmla="*/ 125 w 125"/>
                <a:gd name="T3" fmla="*/ 9 h 208"/>
                <a:gd name="T4" fmla="*/ 35 w 125"/>
                <a:gd name="T5" fmla="*/ 208 h 208"/>
                <a:gd name="T6" fmla="*/ 0 w 125"/>
                <a:gd name="T7" fmla="*/ 199 h 208"/>
                <a:gd name="T8" fmla="*/ 90 w 125"/>
                <a:gd name="T9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208">
                  <a:moveTo>
                    <a:pt x="90" y="0"/>
                  </a:moveTo>
                  <a:lnTo>
                    <a:pt x="125" y="9"/>
                  </a:lnTo>
                  <a:lnTo>
                    <a:pt x="35" y="208"/>
                  </a:lnTo>
                  <a:lnTo>
                    <a:pt x="0" y="19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19">
              <a:extLst>
                <a:ext uri="{FF2B5EF4-FFF2-40B4-BE49-F238E27FC236}">
                  <a16:creationId xmlns:a16="http://schemas.microsoft.com/office/drawing/2014/main" id="{4625EEB9-8708-484F-9222-F99CE9FB752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240713" y="2576513"/>
              <a:ext cx="319088" cy="360363"/>
            </a:xfrm>
            <a:custGeom>
              <a:avLst/>
              <a:gdLst>
                <a:gd name="T0" fmla="*/ 201 w 201"/>
                <a:gd name="T1" fmla="*/ 29 h 227"/>
                <a:gd name="T2" fmla="*/ 111 w 201"/>
                <a:gd name="T3" fmla="*/ 227 h 227"/>
                <a:gd name="T4" fmla="*/ 78 w 201"/>
                <a:gd name="T5" fmla="*/ 219 h 227"/>
                <a:gd name="T6" fmla="*/ 85 w 201"/>
                <a:gd name="T7" fmla="*/ 98 h 227"/>
                <a:gd name="T8" fmla="*/ 35 w 201"/>
                <a:gd name="T9" fmla="*/ 208 h 227"/>
                <a:gd name="T10" fmla="*/ 0 w 201"/>
                <a:gd name="T11" fmla="*/ 199 h 227"/>
                <a:gd name="T12" fmla="*/ 90 w 201"/>
                <a:gd name="T13" fmla="*/ 0 h 227"/>
                <a:gd name="T14" fmla="*/ 125 w 201"/>
                <a:gd name="T15" fmla="*/ 9 h 227"/>
                <a:gd name="T16" fmla="*/ 120 w 201"/>
                <a:gd name="T17" fmla="*/ 125 h 227"/>
                <a:gd name="T18" fmla="*/ 169 w 201"/>
                <a:gd name="T19" fmla="*/ 19 h 227"/>
                <a:gd name="T20" fmla="*/ 201 w 201"/>
                <a:gd name="T21" fmla="*/ 29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1" h="227">
                  <a:moveTo>
                    <a:pt x="201" y="29"/>
                  </a:moveTo>
                  <a:lnTo>
                    <a:pt x="111" y="227"/>
                  </a:lnTo>
                  <a:lnTo>
                    <a:pt x="78" y="219"/>
                  </a:lnTo>
                  <a:lnTo>
                    <a:pt x="85" y="98"/>
                  </a:lnTo>
                  <a:lnTo>
                    <a:pt x="35" y="208"/>
                  </a:lnTo>
                  <a:lnTo>
                    <a:pt x="0" y="199"/>
                  </a:lnTo>
                  <a:lnTo>
                    <a:pt x="90" y="0"/>
                  </a:lnTo>
                  <a:lnTo>
                    <a:pt x="125" y="9"/>
                  </a:lnTo>
                  <a:lnTo>
                    <a:pt x="120" y="125"/>
                  </a:lnTo>
                  <a:lnTo>
                    <a:pt x="169" y="19"/>
                  </a:lnTo>
                  <a:lnTo>
                    <a:pt x="201" y="29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20">
              <a:extLst>
                <a:ext uri="{FF2B5EF4-FFF2-40B4-BE49-F238E27FC236}">
                  <a16:creationId xmlns:a16="http://schemas.microsoft.com/office/drawing/2014/main" id="{E2DAB422-DE38-4669-A932-F0A7A4F9F92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645400" y="1290638"/>
              <a:ext cx="3454400" cy="3570288"/>
            </a:xfrm>
            <a:custGeom>
              <a:avLst/>
              <a:gdLst>
                <a:gd name="T0" fmla="*/ 0 w 2176"/>
                <a:gd name="T1" fmla="*/ 0 h 2249"/>
                <a:gd name="T2" fmla="*/ 1088 w 2176"/>
                <a:gd name="T3" fmla="*/ 335 h 2249"/>
                <a:gd name="T4" fmla="*/ 2176 w 2176"/>
                <a:gd name="T5" fmla="*/ 672 h 2249"/>
                <a:gd name="T6" fmla="*/ 2176 w 2176"/>
                <a:gd name="T7" fmla="*/ 1460 h 2249"/>
                <a:gd name="T8" fmla="*/ 2176 w 2176"/>
                <a:gd name="T9" fmla="*/ 2249 h 2249"/>
                <a:gd name="T10" fmla="*/ 1088 w 2176"/>
                <a:gd name="T11" fmla="*/ 1912 h 2249"/>
                <a:gd name="T12" fmla="*/ 0 w 2176"/>
                <a:gd name="T13" fmla="*/ 1575 h 2249"/>
                <a:gd name="T14" fmla="*/ 10 w 2176"/>
                <a:gd name="T15" fmla="*/ 813 h 2249"/>
                <a:gd name="T16" fmla="*/ 19 w 2176"/>
                <a:gd name="T17" fmla="*/ 50 h 2249"/>
                <a:gd name="T18" fmla="*/ 157 w 2176"/>
                <a:gd name="T19" fmla="*/ 280 h 2249"/>
                <a:gd name="T20" fmla="*/ 142 w 2176"/>
                <a:gd name="T21" fmla="*/ 1431 h 2249"/>
                <a:gd name="T22" fmla="*/ 1034 w 2176"/>
                <a:gd name="T23" fmla="*/ 1720 h 2249"/>
                <a:gd name="T24" fmla="*/ 2002 w 2176"/>
                <a:gd name="T25" fmla="*/ 2013 h 2249"/>
                <a:gd name="T26" fmla="*/ 2009 w 2176"/>
                <a:gd name="T27" fmla="*/ 1392 h 2249"/>
                <a:gd name="T28" fmla="*/ 2032 w 2176"/>
                <a:gd name="T29" fmla="*/ 784 h 2249"/>
                <a:gd name="T30" fmla="*/ 1102 w 2176"/>
                <a:gd name="T31" fmla="*/ 514 h 2249"/>
                <a:gd name="T32" fmla="*/ 226 w 2176"/>
                <a:gd name="T33" fmla="*/ 267 h 2249"/>
                <a:gd name="T34" fmla="*/ 133 w 2176"/>
                <a:gd name="T35" fmla="*/ 183 h 2249"/>
                <a:gd name="T36" fmla="*/ 74 w 2176"/>
                <a:gd name="T37" fmla="*/ 88 h 2249"/>
                <a:gd name="T38" fmla="*/ 19 w 2176"/>
                <a:gd name="T39" fmla="*/ 50 h 2249"/>
                <a:gd name="T40" fmla="*/ 0 w 2176"/>
                <a:gd name="T41" fmla="*/ 0 h 2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76" h="2249">
                  <a:moveTo>
                    <a:pt x="0" y="0"/>
                  </a:moveTo>
                  <a:lnTo>
                    <a:pt x="1088" y="335"/>
                  </a:lnTo>
                  <a:lnTo>
                    <a:pt x="2176" y="672"/>
                  </a:lnTo>
                  <a:lnTo>
                    <a:pt x="2176" y="1460"/>
                  </a:lnTo>
                  <a:lnTo>
                    <a:pt x="2176" y="2249"/>
                  </a:lnTo>
                  <a:lnTo>
                    <a:pt x="1088" y="1912"/>
                  </a:lnTo>
                  <a:lnTo>
                    <a:pt x="0" y="1575"/>
                  </a:lnTo>
                  <a:lnTo>
                    <a:pt x="10" y="813"/>
                  </a:lnTo>
                  <a:lnTo>
                    <a:pt x="19" y="50"/>
                  </a:lnTo>
                  <a:lnTo>
                    <a:pt x="157" y="280"/>
                  </a:lnTo>
                  <a:lnTo>
                    <a:pt x="142" y="1431"/>
                  </a:lnTo>
                  <a:lnTo>
                    <a:pt x="1034" y="1720"/>
                  </a:lnTo>
                  <a:lnTo>
                    <a:pt x="2002" y="2013"/>
                  </a:lnTo>
                  <a:lnTo>
                    <a:pt x="2009" y="1392"/>
                  </a:lnTo>
                  <a:lnTo>
                    <a:pt x="2032" y="784"/>
                  </a:lnTo>
                  <a:lnTo>
                    <a:pt x="1102" y="514"/>
                  </a:lnTo>
                  <a:lnTo>
                    <a:pt x="226" y="267"/>
                  </a:lnTo>
                  <a:lnTo>
                    <a:pt x="133" y="183"/>
                  </a:lnTo>
                  <a:lnTo>
                    <a:pt x="74" y="88"/>
                  </a:lnTo>
                  <a:lnTo>
                    <a:pt x="19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21">
              <a:extLst>
                <a:ext uri="{FF2B5EF4-FFF2-40B4-BE49-F238E27FC236}">
                  <a16:creationId xmlns:a16="http://schemas.microsoft.com/office/drawing/2014/main" id="{7E557E0D-0B54-460B-A12D-E9A7945A7C8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837863" y="4197350"/>
              <a:ext cx="79375" cy="579438"/>
            </a:xfrm>
            <a:custGeom>
              <a:avLst/>
              <a:gdLst>
                <a:gd name="T0" fmla="*/ 26 w 54"/>
                <a:gd name="T1" fmla="*/ 198 h 397"/>
                <a:gd name="T2" fmla="*/ 41 w 54"/>
                <a:gd name="T3" fmla="*/ 0 h 397"/>
                <a:gd name="T4" fmla="*/ 52 w 54"/>
                <a:gd name="T5" fmla="*/ 198 h 397"/>
                <a:gd name="T6" fmla="*/ 51 w 54"/>
                <a:gd name="T7" fmla="*/ 397 h 397"/>
                <a:gd name="T8" fmla="*/ 0 w 54"/>
                <a:gd name="T9" fmla="*/ 395 h 397"/>
                <a:gd name="T10" fmla="*/ 26 w 54"/>
                <a:gd name="T11" fmla="*/ 198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397">
                  <a:moveTo>
                    <a:pt x="26" y="198"/>
                  </a:moveTo>
                  <a:cubicBezTo>
                    <a:pt x="32" y="132"/>
                    <a:pt x="36" y="66"/>
                    <a:pt x="41" y="0"/>
                  </a:cubicBezTo>
                  <a:cubicBezTo>
                    <a:pt x="45" y="66"/>
                    <a:pt x="49" y="132"/>
                    <a:pt x="52" y="198"/>
                  </a:cubicBezTo>
                  <a:cubicBezTo>
                    <a:pt x="54" y="264"/>
                    <a:pt x="54" y="331"/>
                    <a:pt x="51" y="397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12" y="330"/>
                    <a:pt x="20" y="264"/>
                    <a:pt x="26" y="198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22">
              <a:extLst>
                <a:ext uri="{FF2B5EF4-FFF2-40B4-BE49-F238E27FC236}">
                  <a16:creationId xmlns:a16="http://schemas.microsoft.com/office/drawing/2014/main" id="{7D7FDCB5-AE21-4757-885F-2AB085477CF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893425" y="2535238"/>
              <a:ext cx="74613" cy="557213"/>
            </a:xfrm>
            <a:custGeom>
              <a:avLst/>
              <a:gdLst>
                <a:gd name="T0" fmla="*/ 32 w 51"/>
                <a:gd name="T1" fmla="*/ 192 h 383"/>
                <a:gd name="T2" fmla="*/ 41 w 51"/>
                <a:gd name="T3" fmla="*/ 383 h 383"/>
                <a:gd name="T4" fmla="*/ 6 w 51"/>
                <a:gd name="T5" fmla="*/ 192 h 383"/>
                <a:gd name="T6" fmla="*/ 0 w 51"/>
                <a:gd name="T7" fmla="*/ 0 h 383"/>
                <a:gd name="T8" fmla="*/ 51 w 51"/>
                <a:gd name="T9" fmla="*/ 1 h 383"/>
                <a:gd name="T10" fmla="*/ 32 w 51"/>
                <a:gd name="T11" fmla="*/ 192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383">
                  <a:moveTo>
                    <a:pt x="32" y="192"/>
                  </a:moveTo>
                  <a:cubicBezTo>
                    <a:pt x="29" y="256"/>
                    <a:pt x="30" y="320"/>
                    <a:pt x="41" y="383"/>
                  </a:cubicBezTo>
                  <a:cubicBezTo>
                    <a:pt x="22" y="320"/>
                    <a:pt x="12" y="256"/>
                    <a:pt x="6" y="192"/>
                  </a:cubicBezTo>
                  <a:cubicBezTo>
                    <a:pt x="1" y="128"/>
                    <a:pt x="1" y="64"/>
                    <a:pt x="0" y="0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43" y="65"/>
                    <a:pt x="35" y="128"/>
                    <a:pt x="32" y="192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23">
              <a:extLst>
                <a:ext uri="{FF2B5EF4-FFF2-40B4-BE49-F238E27FC236}">
                  <a16:creationId xmlns:a16="http://schemas.microsoft.com/office/drawing/2014/main" id="{F0CCDB79-1E71-4060-A945-C243FDE9F0E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925175" y="2432050"/>
              <a:ext cx="128588" cy="1863725"/>
            </a:xfrm>
            <a:custGeom>
              <a:avLst/>
              <a:gdLst>
                <a:gd name="T0" fmla="*/ 48 w 88"/>
                <a:gd name="T1" fmla="*/ 638 h 1278"/>
                <a:gd name="T2" fmla="*/ 73 w 88"/>
                <a:gd name="T3" fmla="*/ 319 h 1278"/>
                <a:gd name="T4" fmla="*/ 42 w 88"/>
                <a:gd name="T5" fmla="*/ 0 h 1278"/>
                <a:gd name="T6" fmla="*/ 86 w 88"/>
                <a:gd name="T7" fmla="*/ 319 h 1278"/>
                <a:gd name="T8" fmla="*/ 74 w 88"/>
                <a:gd name="T9" fmla="*/ 638 h 1278"/>
                <a:gd name="T10" fmla="*/ 51 w 88"/>
                <a:gd name="T11" fmla="*/ 958 h 1278"/>
                <a:gd name="T12" fmla="*/ 60 w 88"/>
                <a:gd name="T13" fmla="*/ 1276 h 1278"/>
                <a:gd name="T14" fmla="*/ 9 w 88"/>
                <a:gd name="T15" fmla="*/ 1278 h 1278"/>
                <a:gd name="T16" fmla="*/ 13 w 88"/>
                <a:gd name="T17" fmla="*/ 957 h 1278"/>
                <a:gd name="T18" fmla="*/ 48 w 88"/>
                <a:gd name="T19" fmla="*/ 638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1278">
                  <a:moveTo>
                    <a:pt x="48" y="638"/>
                  </a:moveTo>
                  <a:cubicBezTo>
                    <a:pt x="60" y="531"/>
                    <a:pt x="71" y="425"/>
                    <a:pt x="73" y="319"/>
                  </a:cubicBezTo>
                  <a:cubicBezTo>
                    <a:pt x="74" y="212"/>
                    <a:pt x="67" y="105"/>
                    <a:pt x="42" y="0"/>
                  </a:cubicBezTo>
                  <a:cubicBezTo>
                    <a:pt x="71" y="105"/>
                    <a:pt x="83" y="212"/>
                    <a:pt x="86" y="319"/>
                  </a:cubicBezTo>
                  <a:cubicBezTo>
                    <a:pt x="88" y="425"/>
                    <a:pt x="82" y="532"/>
                    <a:pt x="74" y="638"/>
                  </a:cubicBezTo>
                  <a:cubicBezTo>
                    <a:pt x="66" y="745"/>
                    <a:pt x="56" y="851"/>
                    <a:pt x="51" y="958"/>
                  </a:cubicBezTo>
                  <a:cubicBezTo>
                    <a:pt x="46" y="1064"/>
                    <a:pt x="47" y="1170"/>
                    <a:pt x="60" y="1276"/>
                  </a:cubicBezTo>
                  <a:cubicBezTo>
                    <a:pt x="9" y="1278"/>
                    <a:pt x="9" y="1278"/>
                    <a:pt x="9" y="1278"/>
                  </a:cubicBezTo>
                  <a:cubicBezTo>
                    <a:pt x="0" y="1171"/>
                    <a:pt x="4" y="1064"/>
                    <a:pt x="13" y="957"/>
                  </a:cubicBezTo>
                  <a:cubicBezTo>
                    <a:pt x="22" y="850"/>
                    <a:pt x="36" y="744"/>
                    <a:pt x="48" y="638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24">
              <a:extLst>
                <a:ext uri="{FF2B5EF4-FFF2-40B4-BE49-F238E27FC236}">
                  <a16:creationId xmlns:a16="http://schemas.microsoft.com/office/drawing/2014/main" id="{C48521F7-64F5-4930-ABAC-62A47AF7C3B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875963" y="3592513"/>
              <a:ext cx="38100" cy="368300"/>
            </a:xfrm>
            <a:custGeom>
              <a:avLst/>
              <a:gdLst>
                <a:gd name="T0" fmla="*/ 11 w 26"/>
                <a:gd name="T1" fmla="*/ 3 h 252"/>
                <a:gd name="T2" fmla="*/ 1 w 26"/>
                <a:gd name="T3" fmla="*/ 245 h 252"/>
                <a:gd name="T4" fmla="*/ 18 w 26"/>
                <a:gd name="T5" fmla="*/ 245 h 252"/>
                <a:gd name="T6" fmla="*/ 21 w 26"/>
                <a:gd name="T7" fmla="*/ 3 h 252"/>
                <a:gd name="T8" fmla="*/ 11 w 26"/>
                <a:gd name="T9" fmla="*/ 3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52">
                  <a:moveTo>
                    <a:pt x="11" y="3"/>
                  </a:moveTo>
                  <a:cubicBezTo>
                    <a:pt x="8" y="84"/>
                    <a:pt x="6" y="165"/>
                    <a:pt x="1" y="245"/>
                  </a:cubicBezTo>
                  <a:cubicBezTo>
                    <a:pt x="0" y="252"/>
                    <a:pt x="18" y="251"/>
                    <a:pt x="18" y="245"/>
                  </a:cubicBezTo>
                  <a:cubicBezTo>
                    <a:pt x="26" y="164"/>
                    <a:pt x="24" y="84"/>
                    <a:pt x="21" y="3"/>
                  </a:cubicBezTo>
                  <a:cubicBezTo>
                    <a:pt x="21" y="0"/>
                    <a:pt x="11" y="0"/>
                    <a:pt x="11" y="3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5">
              <a:extLst>
                <a:ext uri="{FF2B5EF4-FFF2-40B4-BE49-F238E27FC236}">
                  <a16:creationId xmlns:a16="http://schemas.microsoft.com/office/drawing/2014/main" id="{941CCDA6-6F8B-44A6-B94A-B22D3AD64DB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004175" y="3617913"/>
              <a:ext cx="1390650" cy="554038"/>
            </a:xfrm>
            <a:custGeom>
              <a:avLst/>
              <a:gdLst>
                <a:gd name="T0" fmla="*/ 483 w 955"/>
                <a:gd name="T1" fmla="*/ 186 h 380"/>
                <a:gd name="T2" fmla="*/ 955 w 955"/>
                <a:gd name="T3" fmla="*/ 380 h 380"/>
                <a:gd name="T4" fmla="*/ 478 w 955"/>
                <a:gd name="T5" fmla="*/ 207 h 380"/>
                <a:gd name="T6" fmla="*/ 0 w 955"/>
                <a:gd name="T7" fmla="*/ 43 h 380"/>
                <a:gd name="T8" fmla="*/ 9 w 955"/>
                <a:gd name="T9" fmla="*/ 0 h 380"/>
                <a:gd name="T10" fmla="*/ 483 w 955"/>
                <a:gd name="T11" fmla="*/ 186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5" h="380">
                  <a:moveTo>
                    <a:pt x="483" y="186"/>
                  </a:moveTo>
                  <a:cubicBezTo>
                    <a:pt x="640" y="252"/>
                    <a:pt x="797" y="319"/>
                    <a:pt x="955" y="380"/>
                  </a:cubicBezTo>
                  <a:cubicBezTo>
                    <a:pt x="795" y="326"/>
                    <a:pt x="637" y="266"/>
                    <a:pt x="478" y="207"/>
                  </a:cubicBezTo>
                  <a:cubicBezTo>
                    <a:pt x="320" y="148"/>
                    <a:pt x="161" y="91"/>
                    <a:pt x="0" y="4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69" y="56"/>
                    <a:pt x="326" y="120"/>
                    <a:pt x="483" y="186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26">
              <a:extLst>
                <a:ext uri="{FF2B5EF4-FFF2-40B4-BE49-F238E27FC236}">
                  <a16:creationId xmlns:a16="http://schemas.microsoft.com/office/drawing/2014/main" id="{ADDE96A9-D0E7-4EFE-B53A-95701A0A15D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696450" y="4286250"/>
              <a:ext cx="1016000" cy="403225"/>
            </a:xfrm>
            <a:custGeom>
              <a:avLst/>
              <a:gdLst>
                <a:gd name="T0" fmla="*/ 352 w 698"/>
                <a:gd name="T1" fmla="*/ 147 h 277"/>
                <a:gd name="T2" fmla="*/ 698 w 698"/>
                <a:gd name="T3" fmla="*/ 277 h 277"/>
                <a:gd name="T4" fmla="*/ 347 w 698"/>
                <a:gd name="T5" fmla="*/ 168 h 277"/>
                <a:gd name="T6" fmla="*/ 0 w 698"/>
                <a:gd name="T7" fmla="*/ 42 h 277"/>
                <a:gd name="T8" fmla="*/ 9 w 698"/>
                <a:gd name="T9" fmla="*/ 0 h 277"/>
                <a:gd name="T10" fmla="*/ 352 w 698"/>
                <a:gd name="T11" fmla="*/ 14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8" h="277">
                  <a:moveTo>
                    <a:pt x="352" y="147"/>
                  </a:moveTo>
                  <a:cubicBezTo>
                    <a:pt x="466" y="198"/>
                    <a:pt x="580" y="245"/>
                    <a:pt x="698" y="277"/>
                  </a:cubicBezTo>
                  <a:cubicBezTo>
                    <a:pt x="579" y="253"/>
                    <a:pt x="462" y="212"/>
                    <a:pt x="347" y="168"/>
                  </a:cubicBezTo>
                  <a:cubicBezTo>
                    <a:pt x="231" y="124"/>
                    <a:pt x="116" y="77"/>
                    <a:pt x="0" y="4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5" y="42"/>
                    <a:pt x="239" y="96"/>
                    <a:pt x="352" y="147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27">
              <a:extLst>
                <a:ext uri="{FF2B5EF4-FFF2-40B4-BE49-F238E27FC236}">
                  <a16:creationId xmlns:a16="http://schemas.microsoft.com/office/drawing/2014/main" id="{92CAB5E4-AFA5-4CD7-BB74-677B9B89EF6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777163" y="1858963"/>
              <a:ext cx="74613" cy="560388"/>
            </a:xfrm>
            <a:custGeom>
              <a:avLst/>
              <a:gdLst>
                <a:gd name="T0" fmla="*/ 32 w 52"/>
                <a:gd name="T1" fmla="*/ 192 h 384"/>
                <a:gd name="T2" fmla="*/ 41 w 52"/>
                <a:gd name="T3" fmla="*/ 384 h 384"/>
                <a:gd name="T4" fmla="*/ 6 w 52"/>
                <a:gd name="T5" fmla="*/ 193 h 384"/>
                <a:gd name="T6" fmla="*/ 0 w 52"/>
                <a:gd name="T7" fmla="*/ 0 h 384"/>
                <a:gd name="T8" fmla="*/ 52 w 52"/>
                <a:gd name="T9" fmla="*/ 1 h 384"/>
                <a:gd name="T10" fmla="*/ 32 w 52"/>
                <a:gd name="T11" fmla="*/ 19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84">
                  <a:moveTo>
                    <a:pt x="32" y="192"/>
                  </a:moveTo>
                  <a:cubicBezTo>
                    <a:pt x="29" y="256"/>
                    <a:pt x="30" y="320"/>
                    <a:pt x="41" y="384"/>
                  </a:cubicBezTo>
                  <a:cubicBezTo>
                    <a:pt x="22" y="321"/>
                    <a:pt x="12" y="257"/>
                    <a:pt x="6" y="193"/>
                  </a:cubicBezTo>
                  <a:cubicBezTo>
                    <a:pt x="1" y="128"/>
                    <a:pt x="1" y="64"/>
                    <a:pt x="0" y="0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43" y="65"/>
                    <a:pt x="35" y="129"/>
                    <a:pt x="32" y="192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8">
              <a:extLst>
                <a:ext uri="{FF2B5EF4-FFF2-40B4-BE49-F238E27FC236}">
                  <a16:creationId xmlns:a16="http://schemas.microsoft.com/office/drawing/2014/main" id="{73F2D0B0-0140-46BD-9261-E9EB47CD8AD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702550" y="3181350"/>
              <a:ext cx="74613" cy="558800"/>
            </a:xfrm>
            <a:custGeom>
              <a:avLst/>
              <a:gdLst>
                <a:gd name="T0" fmla="*/ 32 w 51"/>
                <a:gd name="T1" fmla="*/ 192 h 383"/>
                <a:gd name="T2" fmla="*/ 40 w 51"/>
                <a:gd name="T3" fmla="*/ 383 h 383"/>
                <a:gd name="T4" fmla="*/ 6 w 51"/>
                <a:gd name="T5" fmla="*/ 192 h 383"/>
                <a:gd name="T6" fmla="*/ 0 w 51"/>
                <a:gd name="T7" fmla="*/ 0 h 383"/>
                <a:gd name="T8" fmla="*/ 51 w 51"/>
                <a:gd name="T9" fmla="*/ 1 h 383"/>
                <a:gd name="T10" fmla="*/ 32 w 51"/>
                <a:gd name="T11" fmla="*/ 192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383">
                  <a:moveTo>
                    <a:pt x="32" y="192"/>
                  </a:moveTo>
                  <a:cubicBezTo>
                    <a:pt x="28" y="256"/>
                    <a:pt x="30" y="320"/>
                    <a:pt x="40" y="383"/>
                  </a:cubicBezTo>
                  <a:cubicBezTo>
                    <a:pt x="21" y="320"/>
                    <a:pt x="11" y="256"/>
                    <a:pt x="6" y="192"/>
                  </a:cubicBezTo>
                  <a:cubicBezTo>
                    <a:pt x="1" y="128"/>
                    <a:pt x="0" y="64"/>
                    <a:pt x="0" y="0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43" y="65"/>
                    <a:pt x="35" y="128"/>
                    <a:pt x="32" y="192"/>
                  </a:cubicBez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29">
              <a:extLst>
                <a:ext uri="{FF2B5EF4-FFF2-40B4-BE49-F238E27FC236}">
                  <a16:creationId xmlns:a16="http://schemas.microsoft.com/office/drawing/2014/main" id="{820E876E-F2A7-45CB-B83D-47086C2EAC3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931150" y="1589088"/>
              <a:ext cx="2884488" cy="857250"/>
            </a:xfrm>
            <a:custGeom>
              <a:avLst/>
              <a:gdLst>
                <a:gd name="T0" fmla="*/ 0 w 1817"/>
                <a:gd name="T1" fmla="*/ 0 h 540"/>
                <a:gd name="T2" fmla="*/ 1817 w 1817"/>
                <a:gd name="T3" fmla="*/ 540 h 540"/>
                <a:gd name="T4" fmla="*/ 24 w 1817"/>
                <a:gd name="T5" fmla="*/ 37 h 540"/>
                <a:gd name="T6" fmla="*/ 0 w 1817"/>
                <a:gd name="T7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7" h="540">
                  <a:moveTo>
                    <a:pt x="0" y="0"/>
                  </a:moveTo>
                  <a:lnTo>
                    <a:pt x="1817" y="540"/>
                  </a:lnTo>
                  <a:lnTo>
                    <a:pt x="24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30">
              <a:extLst>
                <a:ext uri="{FF2B5EF4-FFF2-40B4-BE49-F238E27FC236}">
                  <a16:creationId xmlns:a16="http://schemas.microsoft.com/office/drawing/2014/main" id="{BD340F18-18EC-481D-B3B4-A77C64971AA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0136188" y="3103563"/>
              <a:ext cx="128588" cy="182563"/>
            </a:xfrm>
            <a:custGeom>
              <a:avLst/>
              <a:gdLst>
                <a:gd name="T0" fmla="*/ 5 w 88"/>
                <a:gd name="T1" fmla="*/ 123 h 125"/>
                <a:gd name="T2" fmla="*/ 46 w 88"/>
                <a:gd name="T3" fmla="*/ 123 h 125"/>
                <a:gd name="T4" fmla="*/ 42 w 88"/>
                <a:gd name="T5" fmla="*/ 0 h 125"/>
                <a:gd name="T6" fmla="*/ 30 w 88"/>
                <a:gd name="T7" fmla="*/ 6 h 125"/>
                <a:gd name="T8" fmla="*/ 5 w 88"/>
                <a:gd name="T9" fmla="*/ 12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25">
                  <a:moveTo>
                    <a:pt x="5" y="123"/>
                  </a:moveTo>
                  <a:cubicBezTo>
                    <a:pt x="21" y="125"/>
                    <a:pt x="34" y="118"/>
                    <a:pt x="46" y="123"/>
                  </a:cubicBezTo>
                  <a:cubicBezTo>
                    <a:pt x="88" y="79"/>
                    <a:pt x="42" y="36"/>
                    <a:pt x="42" y="0"/>
                  </a:cubicBezTo>
                  <a:cubicBezTo>
                    <a:pt x="38" y="4"/>
                    <a:pt x="36" y="8"/>
                    <a:pt x="30" y="6"/>
                  </a:cubicBezTo>
                  <a:cubicBezTo>
                    <a:pt x="35" y="45"/>
                    <a:pt x="0" y="84"/>
                    <a:pt x="5" y="123"/>
                  </a:cubicBezTo>
                  <a:close/>
                </a:path>
              </a:pathLst>
            </a:custGeom>
            <a:solidFill>
              <a:srgbClr val="2799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31">
              <a:extLst>
                <a:ext uri="{FF2B5EF4-FFF2-40B4-BE49-F238E27FC236}">
                  <a16:creationId xmlns:a16="http://schemas.microsoft.com/office/drawing/2014/main" id="{8CDE2ABF-888C-4E29-BC55-63912A70445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143875" y="2727325"/>
              <a:ext cx="1181100" cy="904875"/>
            </a:xfrm>
            <a:custGeom>
              <a:avLst/>
              <a:gdLst>
                <a:gd name="T0" fmla="*/ 27 w 811"/>
                <a:gd name="T1" fmla="*/ 620 h 621"/>
                <a:gd name="T2" fmla="*/ 58 w 811"/>
                <a:gd name="T3" fmla="*/ 599 h 621"/>
                <a:gd name="T4" fmla="*/ 77 w 811"/>
                <a:gd name="T5" fmla="*/ 610 h 621"/>
                <a:gd name="T6" fmla="*/ 92 w 811"/>
                <a:gd name="T7" fmla="*/ 605 h 621"/>
                <a:gd name="T8" fmla="*/ 225 w 811"/>
                <a:gd name="T9" fmla="*/ 465 h 621"/>
                <a:gd name="T10" fmla="*/ 319 w 811"/>
                <a:gd name="T11" fmla="*/ 386 h 621"/>
                <a:gd name="T12" fmla="*/ 345 w 811"/>
                <a:gd name="T13" fmla="*/ 372 h 621"/>
                <a:gd name="T14" fmla="*/ 371 w 811"/>
                <a:gd name="T15" fmla="*/ 349 h 621"/>
                <a:gd name="T16" fmla="*/ 471 w 811"/>
                <a:gd name="T17" fmla="*/ 282 h 621"/>
                <a:gd name="T18" fmla="*/ 603 w 811"/>
                <a:gd name="T19" fmla="*/ 220 h 621"/>
                <a:gd name="T20" fmla="*/ 259 w 811"/>
                <a:gd name="T21" fmla="*/ 540 h 621"/>
                <a:gd name="T22" fmla="*/ 220 w 811"/>
                <a:gd name="T23" fmla="*/ 596 h 621"/>
                <a:gd name="T24" fmla="*/ 239 w 811"/>
                <a:gd name="T25" fmla="*/ 584 h 621"/>
                <a:gd name="T26" fmla="*/ 258 w 811"/>
                <a:gd name="T27" fmla="*/ 596 h 621"/>
                <a:gd name="T28" fmla="*/ 257 w 811"/>
                <a:gd name="T29" fmla="*/ 615 h 621"/>
                <a:gd name="T30" fmla="*/ 311 w 811"/>
                <a:gd name="T31" fmla="*/ 554 h 621"/>
                <a:gd name="T32" fmla="*/ 421 w 811"/>
                <a:gd name="T33" fmla="*/ 450 h 621"/>
                <a:gd name="T34" fmla="*/ 503 w 811"/>
                <a:gd name="T35" fmla="*/ 371 h 621"/>
                <a:gd name="T36" fmla="*/ 652 w 811"/>
                <a:gd name="T37" fmla="*/ 250 h 621"/>
                <a:gd name="T38" fmla="*/ 730 w 811"/>
                <a:gd name="T39" fmla="*/ 194 h 621"/>
                <a:gd name="T40" fmla="*/ 806 w 811"/>
                <a:gd name="T41" fmla="*/ 134 h 621"/>
                <a:gd name="T42" fmla="*/ 807 w 811"/>
                <a:gd name="T43" fmla="*/ 91 h 621"/>
                <a:gd name="T44" fmla="*/ 578 w 811"/>
                <a:gd name="T45" fmla="*/ 164 h 621"/>
                <a:gd name="T46" fmla="*/ 714 w 811"/>
                <a:gd name="T47" fmla="*/ 62 h 621"/>
                <a:gd name="T48" fmla="*/ 718 w 811"/>
                <a:gd name="T49" fmla="*/ 51 h 621"/>
                <a:gd name="T50" fmla="*/ 730 w 811"/>
                <a:gd name="T51" fmla="*/ 42 h 621"/>
                <a:gd name="T52" fmla="*/ 741 w 811"/>
                <a:gd name="T53" fmla="*/ 25 h 621"/>
                <a:gd name="T54" fmla="*/ 751 w 811"/>
                <a:gd name="T55" fmla="*/ 13 h 621"/>
                <a:gd name="T56" fmla="*/ 731 w 811"/>
                <a:gd name="T57" fmla="*/ 13 h 621"/>
                <a:gd name="T58" fmla="*/ 237 w 811"/>
                <a:gd name="T59" fmla="*/ 170 h 621"/>
                <a:gd name="T60" fmla="*/ 222 w 811"/>
                <a:gd name="T61" fmla="*/ 172 h 621"/>
                <a:gd name="T62" fmla="*/ 175 w 811"/>
                <a:gd name="T63" fmla="*/ 218 h 621"/>
                <a:gd name="T64" fmla="*/ 179 w 811"/>
                <a:gd name="T65" fmla="*/ 233 h 621"/>
                <a:gd name="T66" fmla="*/ 290 w 811"/>
                <a:gd name="T67" fmla="*/ 211 h 621"/>
                <a:gd name="T68" fmla="*/ 349 w 811"/>
                <a:gd name="T69" fmla="*/ 194 h 621"/>
                <a:gd name="T70" fmla="*/ 485 w 811"/>
                <a:gd name="T71" fmla="*/ 148 h 621"/>
                <a:gd name="T72" fmla="*/ 349 w 811"/>
                <a:gd name="T73" fmla="*/ 244 h 621"/>
                <a:gd name="T74" fmla="*/ 241 w 811"/>
                <a:gd name="T75" fmla="*/ 336 h 621"/>
                <a:gd name="T76" fmla="*/ 137 w 811"/>
                <a:gd name="T77" fmla="*/ 435 h 621"/>
                <a:gd name="T78" fmla="*/ 86 w 811"/>
                <a:gd name="T79" fmla="*/ 493 h 621"/>
                <a:gd name="T80" fmla="*/ 44 w 811"/>
                <a:gd name="T81" fmla="*/ 538 h 621"/>
                <a:gd name="T82" fmla="*/ 0 w 811"/>
                <a:gd name="T83" fmla="*/ 611 h 621"/>
                <a:gd name="T84" fmla="*/ 27 w 811"/>
                <a:gd name="T85" fmla="*/ 62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11" h="621">
                  <a:moveTo>
                    <a:pt x="27" y="620"/>
                  </a:moveTo>
                  <a:cubicBezTo>
                    <a:pt x="39" y="618"/>
                    <a:pt x="44" y="601"/>
                    <a:pt x="58" y="599"/>
                  </a:cubicBezTo>
                  <a:cubicBezTo>
                    <a:pt x="64" y="603"/>
                    <a:pt x="68" y="608"/>
                    <a:pt x="77" y="610"/>
                  </a:cubicBezTo>
                  <a:cubicBezTo>
                    <a:pt x="83" y="601"/>
                    <a:pt x="85" y="607"/>
                    <a:pt x="92" y="605"/>
                  </a:cubicBezTo>
                  <a:cubicBezTo>
                    <a:pt x="135" y="551"/>
                    <a:pt x="172" y="511"/>
                    <a:pt x="225" y="465"/>
                  </a:cubicBezTo>
                  <a:cubicBezTo>
                    <a:pt x="258" y="438"/>
                    <a:pt x="289" y="407"/>
                    <a:pt x="319" y="386"/>
                  </a:cubicBezTo>
                  <a:cubicBezTo>
                    <a:pt x="326" y="381"/>
                    <a:pt x="337" y="378"/>
                    <a:pt x="345" y="372"/>
                  </a:cubicBezTo>
                  <a:cubicBezTo>
                    <a:pt x="355" y="364"/>
                    <a:pt x="362" y="355"/>
                    <a:pt x="371" y="349"/>
                  </a:cubicBezTo>
                  <a:cubicBezTo>
                    <a:pt x="405" y="327"/>
                    <a:pt x="437" y="303"/>
                    <a:pt x="471" y="282"/>
                  </a:cubicBezTo>
                  <a:cubicBezTo>
                    <a:pt x="513" y="257"/>
                    <a:pt x="558" y="237"/>
                    <a:pt x="603" y="220"/>
                  </a:cubicBezTo>
                  <a:cubicBezTo>
                    <a:pt x="488" y="322"/>
                    <a:pt x="355" y="419"/>
                    <a:pt x="259" y="540"/>
                  </a:cubicBezTo>
                  <a:cubicBezTo>
                    <a:pt x="245" y="558"/>
                    <a:pt x="229" y="576"/>
                    <a:pt x="220" y="596"/>
                  </a:cubicBezTo>
                  <a:cubicBezTo>
                    <a:pt x="230" y="596"/>
                    <a:pt x="230" y="585"/>
                    <a:pt x="239" y="584"/>
                  </a:cubicBezTo>
                  <a:cubicBezTo>
                    <a:pt x="239" y="595"/>
                    <a:pt x="249" y="598"/>
                    <a:pt x="258" y="596"/>
                  </a:cubicBezTo>
                  <a:cubicBezTo>
                    <a:pt x="260" y="600"/>
                    <a:pt x="253" y="608"/>
                    <a:pt x="257" y="615"/>
                  </a:cubicBezTo>
                  <a:cubicBezTo>
                    <a:pt x="281" y="599"/>
                    <a:pt x="294" y="574"/>
                    <a:pt x="311" y="554"/>
                  </a:cubicBezTo>
                  <a:cubicBezTo>
                    <a:pt x="344" y="515"/>
                    <a:pt x="388" y="487"/>
                    <a:pt x="421" y="450"/>
                  </a:cubicBezTo>
                  <a:cubicBezTo>
                    <a:pt x="453" y="429"/>
                    <a:pt x="474" y="397"/>
                    <a:pt x="503" y="371"/>
                  </a:cubicBezTo>
                  <a:cubicBezTo>
                    <a:pt x="551" y="329"/>
                    <a:pt x="605" y="293"/>
                    <a:pt x="652" y="250"/>
                  </a:cubicBezTo>
                  <a:cubicBezTo>
                    <a:pt x="674" y="235"/>
                    <a:pt x="698" y="216"/>
                    <a:pt x="730" y="194"/>
                  </a:cubicBezTo>
                  <a:cubicBezTo>
                    <a:pt x="745" y="183"/>
                    <a:pt x="801" y="152"/>
                    <a:pt x="806" y="134"/>
                  </a:cubicBezTo>
                  <a:cubicBezTo>
                    <a:pt x="811" y="120"/>
                    <a:pt x="795" y="105"/>
                    <a:pt x="807" y="91"/>
                  </a:cubicBezTo>
                  <a:cubicBezTo>
                    <a:pt x="726" y="101"/>
                    <a:pt x="649" y="134"/>
                    <a:pt x="578" y="164"/>
                  </a:cubicBezTo>
                  <a:cubicBezTo>
                    <a:pt x="622" y="128"/>
                    <a:pt x="668" y="95"/>
                    <a:pt x="714" y="62"/>
                  </a:cubicBezTo>
                  <a:cubicBezTo>
                    <a:pt x="713" y="56"/>
                    <a:pt x="718" y="56"/>
                    <a:pt x="718" y="51"/>
                  </a:cubicBezTo>
                  <a:cubicBezTo>
                    <a:pt x="723" y="49"/>
                    <a:pt x="725" y="44"/>
                    <a:pt x="730" y="42"/>
                  </a:cubicBezTo>
                  <a:cubicBezTo>
                    <a:pt x="733" y="35"/>
                    <a:pt x="739" y="32"/>
                    <a:pt x="741" y="25"/>
                  </a:cubicBezTo>
                  <a:cubicBezTo>
                    <a:pt x="744" y="22"/>
                    <a:pt x="758" y="13"/>
                    <a:pt x="751" y="13"/>
                  </a:cubicBezTo>
                  <a:cubicBezTo>
                    <a:pt x="750" y="0"/>
                    <a:pt x="736" y="11"/>
                    <a:pt x="731" y="13"/>
                  </a:cubicBezTo>
                  <a:cubicBezTo>
                    <a:pt x="576" y="70"/>
                    <a:pt x="393" y="116"/>
                    <a:pt x="237" y="170"/>
                  </a:cubicBezTo>
                  <a:cubicBezTo>
                    <a:pt x="232" y="170"/>
                    <a:pt x="225" y="169"/>
                    <a:pt x="222" y="172"/>
                  </a:cubicBezTo>
                  <a:cubicBezTo>
                    <a:pt x="218" y="194"/>
                    <a:pt x="192" y="204"/>
                    <a:pt x="175" y="218"/>
                  </a:cubicBezTo>
                  <a:cubicBezTo>
                    <a:pt x="181" y="219"/>
                    <a:pt x="182" y="224"/>
                    <a:pt x="179" y="233"/>
                  </a:cubicBezTo>
                  <a:cubicBezTo>
                    <a:pt x="218" y="228"/>
                    <a:pt x="251" y="216"/>
                    <a:pt x="290" y="211"/>
                  </a:cubicBezTo>
                  <a:cubicBezTo>
                    <a:pt x="308" y="200"/>
                    <a:pt x="330" y="200"/>
                    <a:pt x="349" y="194"/>
                  </a:cubicBezTo>
                  <a:cubicBezTo>
                    <a:pt x="393" y="181"/>
                    <a:pt x="437" y="153"/>
                    <a:pt x="485" y="148"/>
                  </a:cubicBezTo>
                  <a:cubicBezTo>
                    <a:pt x="439" y="178"/>
                    <a:pt x="396" y="214"/>
                    <a:pt x="349" y="244"/>
                  </a:cubicBezTo>
                  <a:cubicBezTo>
                    <a:pt x="313" y="276"/>
                    <a:pt x="275" y="303"/>
                    <a:pt x="241" y="336"/>
                  </a:cubicBezTo>
                  <a:cubicBezTo>
                    <a:pt x="206" y="368"/>
                    <a:pt x="167" y="397"/>
                    <a:pt x="137" y="435"/>
                  </a:cubicBezTo>
                  <a:cubicBezTo>
                    <a:pt x="117" y="452"/>
                    <a:pt x="101" y="468"/>
                    <a:pt x="86" y="493"/>
                  </a:cubicBezTo>
                  <a:cubicBezTo>
                    <a:pt x="69" y="503"/>
                    <a:pt x="59" y="521"/>
                    <a:pt x="44" y="538"/>
                  </a:cubicBezTo>
                  <a:cubicBezTo>
                    <a:pt x="25" y="562"/>
                    <a:pt x="0" y="583"/>
                    <a:pt x="0" y="611"/>
                  </a:cubicBezTo>
                  <a:cubicBezTo>
                    <a:pt x="14" y="607"/>
                    <a:pt x="16" y="621"/>
                    <a:pt x="27" y="620"/>
                  </a:cubicBezTo>
                  <a:close/>
                </a:path>
              </a:pathLst>
            </a:custGeom>
            <a:solidFill>
              <a:srgbClr val="2799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32">
              <a:extLst>
                <a:ext uri="{FF2B5EF4-FFF2-40B4-BE49-F238E27FC236}">
                  <a16:creationId xmlns:a16="http://schemas.microsoft.com/office/drawing/2014/main" id="{B6FBD4B1-09EF-48E5-B53D-E25BE3148487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10101263" y="3282950"/>
              <a:ext cx="712788" cy="701675"/>
            </a:xfrm>
            <a:custGeom>
              <a:avLst/>
              <a:gdLst>
                <a:gd name="T0" fmla="*/ 241 w 490"/>
                <a:gd name="T1" fmla="*/ 80 h 482"/>
                <a:gd name="T2" fmla="*/ 233 w 490"/>
                <a:gd name="T3" fmla="*/ 89 h 482"/>
                <a:gd name="T4" fmla="*/ 216 w 490"/>
                <a:gd name="T5" fmla="*/ 103 h 482"/>
                <a:gd name="T6" fmla="*/ 133 w 490"/>
                <a:gd name="T7" fmla="*/ 176 h 482"/>
                <a:gd name="T8" fmla="*/ 112 w 490"/>
                <a:gd name="T9" fmla="*/ 208 h 482"/>
                <a:gd name="T10" fmla="*/ 63 w 490"/>
                <a:gd name="T11" fmla="*/ 213 h 482"/>
                <a:gd name="T12" fmla="*/ 74 w 490"/>
                <a:gd name="T13" fmla="*/ 194 h 482"/>
                <a:gd name="T14" fmla="*/ 0 w 490"/>
                <a:gd name="T15" fmla="*/ 282 h 482"/>
                <a:gd name="T16" fmla="*/ 102 w 490"/>
                <a:gd name="T17" fmla="*/ 270 h 482"/>
                <a:gd name="T18" fmla="*/ 119 w 490"/>
                <a:gd name="T19" fmla="*/ 314 h 482"/>
                <a:gd name="T20" fmla="*/ 252 w 490"/>
                <a:gd name="T21" fmla="*/ 433 h 482"/>
                <a:gd name="T22" fmla="*/ 263 w 490"/>
                <a:gd name="T23" fmla="*/ 433 h 482"/>
                <a:gd name="T24" fmla="*/ 347 w 490"/>
                <a:gd name="T25" fmla="*/ 482 h 482"/>
                <a:gd name="T26" fmla="*/ 365 w 490"/>
                <a:gd name="T27" fmla="*/ 480 h 482"/>
                <a:gd name="T28" fmla="*/ 362 w 490"/>
                <a:gd name="T29" fmla="*/ 468 h 482"/>
                <a:gd name="T30" fmla="*/ 261 w 490"/>
                <a:gd name="T31" fmla="*/ 390 h 482"/>
                <a:gd name="T32" fmla="*/ 319 w 490"/>
                <a:gd name="T33" fmla="*/ 427 h 482"/>
                <a:gd name="T34" fmla="*/ 339 w 490"/>
                <a:gd name="T35" fmla="*/ 434 h 482"/>
                <a:gd name="T36" fmla="*/ 315 w 490"/>
                <a:gd name="T37" fmla="*/ 422 h 482"/>
                <a:gd name="T38" fmla="*/ 319 w 490"/>
                <a:gd name="T39" fmla="*/ 411 h 482"/>
                <a:gd name="T40" fmla="*/ 259 w 490"/>
                <a:gd name="T41" fmla="*/ 374 h 482"/>
                <a:gd name="T42" fmla="*/ 162 w 490"/>
                <a:gd name="T43" fmla="*/ 248 h 482"/>
                <a:gd name="T44" fmla="*/ 337 w 490"/>
                <a:gd name="T45" fmla="*/ 161 h 482"/>
                <a:gd name="T46" fmla="*/ 379 w 490"/>
                <a:gd name="T47" fmla="*/ 138 h 482"/>
                <a:gd name="T48" fmla="*/ 414 w 490"/>
                <a:gd name="T49" fmla="*/ 110 h 482"/>
                <a:gd name="T50" fmla="*/ 483 w 490"/>
                <a:gd name="T51" fmla="*/ 52 h 482"/>
                <a:gd name="T52" fmla="*/ 483 w 490"/>
                <a:gd name="T53" fmla="*/ 19 h 482"/>
                <a:gd name="T54" fmla="*/ 258 w 490"/>
                <a:gd name="T55" fmla="*/ 73 h 482"/>
                <a:gd name="T56" fmla="*/ 241 w 490"/>
                <a:gd name="T57" fmla="*/ 80 h 482"/>
                <a:gd name="T58" fmla="*/ 210 w 490"/>
                <a:gd name="T59" fmla="*/ 175 h 482"/>
                <a:gd name="T60" fmla="*/ 374 w 490"/>
                <a:gd name="T61" fmla="*/ 87 h 482"/>
                <a:gd name="T62" fmla="*/ 210 w 490"/>
                <a:gd name="T63" fmla="*/ 175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0" h="482">
                  <a:moveTo>
                    <a:pt x="241" y="80"/>
                  </a:moveTo>
                  <a:cubicBezTo>
                    <a:pt x="238" y="81"/>
                    <a:pt x="237" y="86"/>
                    <a:pt x="233" y="89"/>
                  </a:cubicBezTo>
                  <a:cubicBezTo>
                    <a:pt x="225" y="94"/>
                    <a:pt x="223" y="96"/>
                    <a:pt x="216" y="103"/>
                  </a:cubicBezTo>
                  <a:cubicBezTo>
                    <a:pt x="192" y="126"/>
                    <a:pt x="154" y="151"/>
                    <a:pt x="133" y="176"/>
                  </a:cubicBezTo>
                  <a:cubicBezTo>
                    <a:pt x="124" y="187"/>
                    <a:pt x="123" y="200"/>
                    <a:pt x="112" y="208"/>
                  </a:cubicBezTo>
                  <a:cubicBezTo>
                    <a:pt x="95" y="209"/>
                    <a:pt x="82" y="215"/>
                    <a:pt x="63" y="213"/>
                  </a:cubicBezTo>
                  <a:cubicBezTo>
                    <a:pt x="67" y="207"/>
                    <a:pt x="71" y="202"/>
                    <a:pt x="74" y="194"/>
                  </a:cubicBezTo>
                  <a:cubicBezTo>
                    <a:pt x="38" y="210"/>
                    <a:pt x="17" y="244"/>
                    <a:pt x="0" y="282"/>
                  </a:cubicBezTo>
                  <a:cubicBezTo>
                    <a:pt x="27" y="275"/>
                    <a:pt x="70" y="279"/>
                    <a:pt x="102" y="270"/>
                  </a:cubicBezTo>
                  <a:cubicBezTo>
                    <a:pt x="105" y="289"/>
                    <a:pt x="111" y="303"/>
                    <a:pt x="119" y="314"/>
                  </a:cubicBezTo>
                  <a:cubicBezTo>
                    <a:pt x="155" y="361"/>
                    <a:pt x="204" y="399"/>
                    <a:pt x="252" y="433"/>
                  </a:cubicBezTo>
                  <a:cubicBezTo>
                    <a:pt x="259" y="433"/>
                    <a:pt x="257" y="435"/>
                    <a:pt x="263" y="433"/>
                  </a:cubicBezTo>
                  <a:cubicBezTo>
                    <a:pt x="289" y="451"/>
                    <a:pt x="315" y="469"/>
                    <a:pt x="347" y="482"/>
                  </a:cubicBezTo>
                  <a:cubicBezTo>
                    <a:pt x="351" y="481"/>
                    <a:pt x="359" y="481"/>
                    <a:pt x="365" y="480"/>
                  </a:cubicBezTo>
                  <a:cubicBezTo>
                    <a:pt x="357" y="477"/>
                    <a:pt x="356" y="471"/>
                    <a:pt x="362" y="468"/>
                  </a:cubicBezTo>
                  <a:cubicBezTo>
                    <a:pt x="330" y="441"/>
                    <a:pt x="285" y="418"/>
                    <a:pt x="261" y="390"/>
                  </a:cubicBezTo>
                  <a:cubicBezTo>
                    <a:pt x="278" y="403"/>
                    <a:pt x="301" y="415"/>
                    <a:pt x="319" y="427"/>
                  </a:cubicBezTo>
                  <a:cubicBezTo>
                    <a:pt x="325" y="430"/>
                    <a:pt x="331" y="439"/>
                    <a:pt x="339" y="434"/>
                  </a:cubicBezTo>
                  <a:cubicBezTo>
                    <a:pt x="334" y="427"/>
                    <a:pt x="320" y="428"/>
                    <a:pt x="315" y="422"/>
                  </a:cubicBezTo>
                  <a:cubicBezTo>
                    <a:pt x="319" y="418"/>
                    <a:pt x="320" y="417"/>
                    <a:pt x="319" y="411"/>
                  </a:cubicBezTo>
                  <a:cubicBezTo>
                    <a:pt x="299" y="399"/>
                    <a:pt x="280" y="386"/>
                    <a:pt x="259" y="374"/>
                  </a:cubicBezTo>
                  <a:cubicBezTo>
                    <a:pt x="226" y="333"/>
                    <a:pt x="173" y="308"/>
                    <a:pt x="162" y="248"/>
                  </a:cubicBezTo>
                  <a:cubicBezTo>
                    <a:pt x="216" y="229"/>
                    <a:pt x="280" y="194"/>
                    <a:pt x="337" y="161"/>
                  </a:cubicBezTo>
                  <a:cubicBezTo>
                    <a:pt x="351" y="153"/>
                    <a:pt x="366" y="147"/>
                    <a:pt x="379" y="138"/>
                  </a:cubicBezTo>
                  <a:cubicBezTo>
                    <a:pt x="390" y="131"/>
                    <a:pt x="400" y="119"/>
                    <a:pt x="414" y="110"/>
                  </a:cubicBezTo>
                  <a:cubicBezTo>
                    <a:pt x="435" y="96"/>
                    <a:pt x="472" y="70"/>
                    <a:pt x="483" y="52"/>
                  </a:cubicBezTo>
                  <a:cubicBezTo>
                    <a:pt x="490" y="41"/>
                    <a:pt x="490" y="30"/>
                    <a:pt x="483" y="19"/>
                  </a:cubicBezTo>
                  <a:cubicBezTo>
                    <a:pt x="408" y="0"/>
                    <a:pt x="311" y="40"/>
                    <a:pt x="258" y="73"/>
                  </a:cubicBezTo>
                  <a:cubicBezTo>
                    <a:pt x="252" y="77"/>
                    <a:pt x="246" y="77"/>
                    <a:pt x="241" y="80"/>
                  </a:cubicBezTo>
                  <a:close/>
                  <a:moveTo>
                    <a:pt x="210" y="175"/>
                  </a:moveTo>
                  <a:cubicBezTo>
                    <a:pt x="257" y="135"/>
                    <a:pt x="310" y="102"/>
                    <a:pt x="374" y="87"/>
                  </a:cubicBezTo>
                  <a:cubicBezTo>
                    <a:pt x="325" y="124"/>
                    <a:pt x="270" y="156"/>
                    <a:pt x="210" y="175"/>
                  </a:cubicBezTo>
                  <a:close/>
                </a:path>
              </a:pathLst>
            </a:custGeom>
            <a:solidFill>
              <a:srgbClr val="2799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33">
              <a:extLst>
                <a:ext uri="{FF2B5EF4-FFF2-40B4-BE49-F238E27FC236}">
                  <a16:creationId xmlns:a16="http://schemas.microsoft.com/office/drawing/2014/main" id="{8121AD5F-9C49-47D6-92B1-1A273B7483F9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7618413" y="2925763"/>
              <a:ext cx="2955925" cy="1081088"/>
            </a:xfrm>
            <a:custGeom>
              <a:avLst/>
              <a:gdLst>
                <a:gd name="T0" fmla="*/ 1995 w 2032"/>
                <a:gd name="T1" fmla="*/ 729 h 742"/>
                <a:gd name="T2" fmla="*/ 1967 w 2032"/>
                <a:gd name="T3" fmla="*/ 695 h 742"/>
                <a:gd name="T4" fmla="*/ 1919 w 2032"/>
                <a:gd name="T5" fmla="*/ 660 h 742"/>
                <a:gd name="T6" fmla="*/ 1829 w 2032"/>
                <a:gd name="T7" fmla="*/ 633 h 742"/>
                <a:gd name="T8" fmla="*/ 1637 w 2032"/>
                <a:gd name="T9" fmla="*/ 610 h 742"/>
                <a:gd name="T10" fmla="*/ 1788 w 2032"/>
                <a:gd name="T11" fmla="*/ 624 h 742"/>
                <a:gd name="T12" fmla="*/ 1776 w 2032"/>
                <a:gd name="T13" fmla="*/ 608 h 742"/>
                <a:gd name="T14" fmla="*/ 1517 w 2032"/>
                <a:gd name="T15" fmla="*/ 578 h 742"/>
                <a:gd name="T16" fmla="*/ 1394 w 2032"/>
                <a:gd name="T17" fmla="*/ 574 h 742"/>
                <a:gd name="T18" fmla="*/ 1362 w 2032"/>
                <a:gd name="T19" fmla="*/ 566 h 742"/>
                <a:gd name="T20" fmla="*/ 1304 w 2032"/>
                <a:gd name="T21" fmla="*/ 501 h 742"/>
                <a:gd name="T22" fmla="*/ 1380 w 2032"/>
                <a:gd name="T23" fmla="*/ 445 h 742"/>
                <a:gd name="T24" fmla="*/ 1617 w 2032"/>
                <a:gd name="T25" fmla="*/ 238 h 742"/>
                <a:gd name="T26" fmla="*/ 1457 w 2032"/>
                <a:gd name="T27" fmla="*/ 330 h 742"/>
                <a:gd name="T28" fmla="*/ 1557 w 2032"/>
                <a:gd name="T29" fmla="*/ 217 h 742"/>
                <a:gd name="T30" fmla="*/ 1506 w 2032"/>
                <a:gd name="T31" fmla="*/ 242 h 742"/>
                <a:gd name="T32" fmla="*/ 1483 w 2032"/>
                <a:gd name="T33" fmla="*/ 233 h 742"/>
                <a:gd name="T34" fmla="*/ 1305 w 2032"/>
                <a:gd name="T35" fmla="*/ 422 h 742"/>
                <a:gd name="T36" fmla="*/ 1243 w 2032"/>
                <a:gd name="T37" fmla="*/ 528 h 742"/>
                <a:gd name="T38" fmla="*/ 836 w 2032"/>
                <a:gd name="T39" fmla="*/ 515 h 742"/>
                <a:gd name="T40" fmla="*/ 899 w 2032"/>
                <a:gd name="T41" fmla="*/ 485 h 742"/>
                <a:gd name="T42" fmla="*/ 978 w 2032"/>
                <a:gd name="T43" fmla="*/ 498 h 742"/>
                <a:gd name="T44" fmla="*/ 1027 w 2032"/>
                <a:gd name="T45" fmla="*/ 486 h 742"/>
                <a:gd name="T46" fmla="*/ 1210 w 2032"/>
                <a:gd name="T47" fmla="*/ 355 h 742"/>
                <a:gd name="T48" fmla="*/ 1169 w 2032"/>
                <a:gd name="T49" fmla="*/ 443 h 742"/>
                <a:gd name="T50" fmla="*/ 1148 w 2032"/>
                <a:gd name="T51" fmla="*/ 502 h 742"/>
                <a:gd name="T52" fmla="*/ 1197 w 2032"/>
                <a:gd name="T53" fmla="*/ 487 h 742"/>
                <a:gd name="T54" fmla="*/ 1386 w 2032"/>
                <a:gd name="T55" fmla="*/ 319 h 742"/>
                <a:gd name="T56" fmla="*/ 1429 w 2032"/>
                <a:gd name="T57" fmla="*/ 244 h 742"/>
                <a:gd name="T58" fmla="*/ 1420 w 2032"/>
                <a:gd name="T59" fmla="*/ 143 h 742"/>
                <a:gd name="T60" fmla="*/ 1507 w 2032"/>
                <a:gd name="T61" fmla="*/ 45 h 742"/>
                <a:gd name="T62" fmla="*/ 1510 w 2032"/>
                <a:gd name="T63" fmla="*/ 24 h 742"/>
                <a:gd name="T64" fmla="*/ 1472 w 2032"/>
                <a:gd name="T65" fmla="*/ 42 h 742"/>
                <a:gd name="T66" fmla="*/ 1351 w 2032"/>
                <a:gd name="T67" fmla="*/ 144 h 742"/>
                <a:gd name="T68" fmla="*/ 1133 w 2032"/>
                <a:gd name="T69" fmla="*/ 337 h 742"/>
                <a:gd name="T70" fmla="*/ 1084 w 2032"/>
                <a:gd name="T71" fmla="*/ 301 h 742"/>
                <a:gd name="T72" fmla="*/ 1295 w 2032"/>
                <a:gd name="T73" fmla="*/ 171 h 742"/>
                <a:gd name="T74" fmla="*/ 1236 w 2032"/>
                <a:gd name="T75" fmla="*/ 166 h 742"/>
                <a:gd name="T76" fmla="*/ 984 w 2032"/>
                <a:gd name="T77" fmla="*/ 339 h 742"/>
                <a:gd name="T78" fmla="*/ 946 w 2032"/>
                <a:gd name="T79" fmla="*/ 398 h 742"/>
                <a:gd name="T80" fmla="*/ 965 w 2032"/>
                <a:gd name="T81" fmla="*/ 318 h 742"/>
                <a:gd name="T82" fmla="*/ 1090 w 2032"/>
                <a:gd name="T83" fmla="*/ 208 h 742"/>
                <a:gd name="T84" fmla="*/ 997 w 2032"/>
                <a:gd name="T85" fmla="*/ 199 h 742"/>
                <a:gd name="T86" fmla="*/ 759 w 2032"/>
                <a:gd name="T87" fmla="*/ 365 h 742"/>
                <a:gd name="T88" fmla="*/ 700 w 2032"/>
                <a:gd name="T89" fmla="*/ 460 h 742"/>
                <a:gd name="T90" fmla="*/ 762 w 2032"/>
                <a:gd name="T91" fmla="*/ 416 h 742"/>
                <a:gd name="T92" fmla="*/ 797 w 2032"/>
                <a:gd name="T93" fmla="*/ 490 h 742"/>
                <a:gd name="T94" fmla="*/ 818 w 2032"/>
                <a:gd name="T95" fmla="*/ 514 h 742"/>
                <a:gd name="T96" fmla="*/ 346 w 2032"/>
                <a:gd name="T97" fmla="*/ 510 h 742"/>
                <a:gd name="T98" fmla="*/ 228 w 2032"/>
                <a:gd name="T99" fmla="*/ 531 h 742"/>
                <a:gd name="T100" fmla="*/ 174 w 2032"/>
                <a:gd name="T101" fmla="*/ 559 h 742"/>
                <a:gd name="T102" fmla="*/ 99 w 2032"/>
                <a:gd name="T103" fmla="*/ 593 h 742"/>
                <a:gd name="T104" fmla="*/ 278 w 2032"/>
                <a:gd name="T105" fmla="*/ 570 h 742"/>
                <a:gd name="T106" fmla="*/ 887 w 2032"/>
                <a:gd name="T107" fmla="*/ 582 h 742"/>
                <a:gd name="T108" fmla="*/ 1295 w 2032"/>
                <a:gd name="T109" fmla="*/ 627 h 742"/>
                <a:gd name="T110" fmla="*/ 1723 w 2032"/>
                <a:gd name="T111" fmla="*/ 697 h 742"/>
                <a:gd name="T112" fmla="*/ 2031 w 2032"/>
                <a:gd name="T113" fmla="*/ 742 h 742"/>
                <a:gd name="T114" fmla="*/ 836 w 2032"/>
                <a:gd name="T115" fmla="*/ 388 h 742"/>
                <a:gd name="T116" fmla="*/ 915 w 2032"/>
                <a:gd name="T117" fmla="*/ 292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2" h="742">
                  <a:moveTo>
                    <a:pt x="2031" y="742"/>
                  </a:moveTo>
                  <a:cubicBezTo>
                    <a:pt x="2032" y="728"/>
                    <a:pt x="2007" y="734"/>
                    <a:pt x="1995" y="729"/>
                  </a:cubicBezTo>
                  <a:cubicBezTo>
                    <a:pt x="1989" y="725"/>
                    <a:pt x="1987" y="718"/>
                    <a:pt x="1976" y="717"/>
                  </a:cubicBezTo>
                  <a:cubicBezTo>
                    <a:pt x="1982" y="702"/>
                    <a:pt x="1960" y="710"/>
                    <a:pt x="1967" y="695"/>
                  </a:cubicBezTo>
                  <a:cubicBezTo>
                    <a:pt x="1956" y="685"/>
                    <a:pt x="1938" y="681"/>
                    <a:pt x="1924" y="670"/>
                  </a:cubicBezTo>
                  <a:cubicBezTo>
                    <a:pt x="1921" y="668"/>
                    <a:pt x="1922" y="662"/>
                    <a:pt x="1919" y="660"/>
                  </a:cubicBezTo>
                  <a:cubicBezTo>
                    <a:pt x="1910" y="651"/>
                    <a:pt x="1874" y="636"/>
                    <a:pt x="1858" y="631"/>
                  </a:cubicBezTo>
                  <a:cubicBezTo>
                    <a:pt x="1846" y="628"/>
                    <a:pt x="1840" y="633"/>
                    <a:pt x="1829" y="633"/>
                  </a:cubicBezTo>
                  <a:cubicBezTo>
                    <a:pt x="1814" y="635"/>
                    <a:pt x="1798" y="630"/>
                    <a:pt x="1784" y="629"/>
                  </a:cubicBezTo>
                  <a:cubicBezTo>
                    <a:pt x="1734" y="625"/>
                    <a:pt x="1680" y="623"/>
                    <a:pt x="1637" y="610"/>
                  </a:cubicBezTo>
                  <a:cubicBezTo>
                    <a:pt x="1658" y="612"/>
                    <a:pt x="1681" y="614"/>
                    <a:pt x="1703" y="615"/>
                  </a:cubicBezTo>
                  <a:cubicBezTo>
                    <a:pt x="1733" y="616"/>
                    <a:pt x="1764" y="624"/>
                    <a:pt x="1788" y="624"/>
                  </a:cubicBezTo>
                  <a:cubicBezTo>
                    <a:pt x="1796" y="623"/>
                    <a:pt x="1808" y="623"/>
                    <a:pt x="1813" y="615"/>
                  </a:cubicBezTo>
                  <a:cubicBezTo>
                    <a:pt x="1798" y="615"/>
                    <a:pt x="1786" y="610"/>
                    <a:pt x="1776" y="608"/>
                  </a:cubicBezTo>
                  <a:cubicBezTo>
                    <a:pt x="1738" y="602"/>
                    <a:pt x="1692" y="599"/>
                    <a:pt x="1652" y="595"/>
                  </a:cubicBezTo>
                  <a:cubicBezTo>
                    <a:pt x="1607" y="590"/>
                    <a:pt x="1561" y="580"/>
                    <a:pt x="1517" y="578"/>
                  </a:cubicBezTo>
                  <a:cubicBezTo>
                    <a:pt x="1484" y="576"/>
                    <a:pt x="1451" y="576"/>
                    <a:pt x="1420" y="574"/>
                  </a:cubicBezTo>
                  <a:cubicBezTo>
                    <a:pt x="1410" y="573"/>
                    <a:pt x="1396" y="567"/>
                    <a:pt x="1394" y="574"/>
                  </a:cubicBezTo>
                  <a:cubicBezTo>
                    <a:pt x="1391" y="566"/>
                    <a:pt x="1374" y="571"/>
                    <a:pt x="1368" y="571"/>
                  </a:cubicBezTo>
                  <a:cubicBezTo>
                    <a:pt x="1365" y="570"/>
                    <a:pt x="1366" y="566"/>
                    <a:pt x="1362" y="566"/>
                  </a:cubicBezTo>
                  <a:cubicBezTo>
                    <a:pt x="1325" y="566"/>
                    <a:pt x="1293" y="560"/>
                    <a:pt x="1255" y="556"/>
                  </a:cubicBezTo>
                  <a:cubicBezTo>
                    <a:pt x="1272" y="539"/>
                    <a:pt x="1286" y="517"/>
                    <a:pt x="1304" y="501"/>
                  </a:cubicBezTo>
                  <a:cubicBezTo>
                    <a:pt x="1321" y="487"/>
                    <a:pt x="1342" y="478"/>
                    <a:pt x="1360" y="464"/>
                  </a:cubicBezTo>
                  <a:cubicBezTo>
                    <a:pt x="1368" y="459"/>
                    <a:pt x="1373" y="451"/>
                    <a:pt x="1380" y="445"/>
                  </a:cubicBezTo>
                  <a:cubicBezTo>
                    <a:pt x="1449" y="393"/>
                    <a:pt x="1520" y="342"/>
                    <a:pt x="1599" y="306"/>
                  </a:cubicBezTo>
                  <a:cubicBezTo>
                    <a:pt x="1608" y="288"/>
                    <a:pt x="1623" y="255"/>
                    <a:pt x="1617" y="238"/>
                  </a:cubicBezTo>
                  <a:cubicBezTo>
                    <a:pt x="1607" y="239"/>
                    <a:pt x="1608" y="253"/>
                    <a:pt x="1599" y="254"/>
                  </a:cubicBezTo>
                  <a:cubicBezTo>
                    <a:pt x="1542" y="268"/>
                    <a:pt x="1507" y="308"/>
                    <a:pt x="1457" y="330"/>
                  </a:cubicBezTo>
                  <a:cubicBezTo>
                    <a:pt x="1479" y="304"/>
                    <a:pt x="1507" y="281"/>
                    <a:pt x="1531" y="259"/>
                  </a:cubicBezTo>
                  <a:cubicBezTo>
                    <a:pt x="1544" y="245"/>
                    <a:pt x="1559" y="238"/>
                    <a:pt x="1557" y="217"/>
                  </a:cubicBezTo>
                  <a:cubicBezTo>
                    <a:pt x="1550" y="216"/>
                    <a:pt x="1541" y="229"/>
                    <a:pt x="1533" y="224"/>
                  </a:cubicBezTo>
                  <a:cubicBezTo>
                    <a:pt x="1523" y="230"/>
                    <a:pt x="1518" y="239"/>
                    <a:pt x="1506" y="242"/>
                  </a:cubicBezTo>
                  <a:cubicBezTo>
                    <a:pt x="1495" y="233"/>
                    <a:pt x="1510" y="227"/>
                    <a:pt x="1511" y="216"/>
                  </a:cubicBezTo>
                  <a:cubicBezTo>
                    <a:pt x="1500" y="215"/>
                    <a:pt x="1491" y="227"/>
                    <a:pt x="1483" y="233"/>
                  </a:cubicBezTo>
                  <a:cubicBezTo>
                    <a:pt x="1436" y="270"/>
                    <a:pt x="1389" y="318"/>
                    <a:pt x="1350" y="361"/>
                  </a:cubicBezTo>
                  <a:cubicBezTo>
                    <a:pt x="1333" y="381"/>
                    <a:pt x="1320" y="400"/>
                    <a:pt x="1305" y="422"/>
                  </a:cubicBezTo>
                  <a:cubicBezTo>
                    <a:pt x="1286" y="450"/>
                    <a:pt x="1248" y="484"/>
                    <a:pt x="1241" y="516"/>
                  </a:cubicBezTo>
                  <a:cubicBezTo>
                    <a:pt x="1240" y="521"/>
                    <a:pt x="1244" y="523"/>
                    <a:pt x="1243" y="528"/>
                  </a:cubicBezTo>
                  <a:cubicBezTo>
                    <a:pt x="1243" y="537"/>
                    <a:pt x="1235" y="547"/>
                    <a:pt x="1238" y="554"/>
                  </a:cubicBezTo>
                  <a:cubicBezTo>
                    <a:pt x="1101" y="536"/>
                    <a:pt x="977" y="522"/>
                    <a:pt x="836" y="515"/>
                  </a:cubicBezTo>
                  <a:cubicBezTo>
                    <a:pt x="851" y="501"/>
                    <a:pt x="870" y="490"/>
                    <a:pt x="888" y="478"/>
                  </a:cubicBezTo>
                  <a:cubicBezTo>
                    <a:pt x="895" y="477"/>
                    <a:pt x="893" y="484"/>
                    <a:pt x="899" y="485"/>
                  </a:cubicBezTo>
                  <a:cubicBezTo>
                    <a:pt x="945" y="463"/>
                    <a:pt x="992" y="430"/>
                    <a:pt x="1040" y="417"/>
                  </a:cubicBezTo>
                  <a:cubicBezTo>
                    <a:pt x="1025" y="451"/>
                    <a:pt x="992" y="463"/>
                    <a:pt x="978" y="498"/>
                  </a:cubicBezTo>
                  <a:cubicBezTo>
                    <a:pt x="980" y="500"/>
                    <a:pt x="986" y="499"/>
                    <a:pt x="984" y="504"/>
                  </a:cubicBezTo>
                  <a:cubicBezTo>
                    <a:pt x="1002" y="503"/>
                    <a:pt x="1013" y="493"/>
                    <a:pt x="1027" y="486"/>
                  </a:cubicBezTo>
                  <a:cubicBezTo>
                    <a:pt x="1040" y="502"/>
                    <a:pt x="1049" y="482"/>
                    <a:pt x="1067" y="465"/>
                  </a:cubicBezTo>
                  <a:cubicBezTo>
                    <a:pt x="1115" y="420"/>
                    <a:pt x="1157" y="390"/>
                    <a:pt x="1210" y="355"/>
                  </a:cubicBezTo>
                  <a:cubicBezTo>
                    <a:pt x="1246" y="330"/>
                    <a:pt x="1273" y="311"/>
                    <a:pt x="1314" y="300"/>
                  </a:cubicBezTo>
                  <a:cubicBezTo>
                    <a:pt x="1264" y="345"/>
                    <a:pt x="1215" y="393"/>
                    <a:pt x="1169" y="443"/>
                  </a:cubicBezTo>
                  <a:cubicBezTo>
                    <a:pt x="1162" y="468"/>
                    <a:pt x="1138" y="483"/>
                    <a:pt x="1137" y="509"/>
                  </a:cubicBezTo>
                  <a:cubicBezTo>
                    <a:pt x="1144" y="511"/>
                    <a:pt x="1143" y="503"/>
                    <a:pt x="1148" y="502"/>
                  </a:cubicBezTo>
                  <a:cubicBezTo>
                    <a:pt x="1149" y="508"/>
                    <a:pt x="1146" y="516"/>
                    <a:pt x="1151" y="519"/>
                  </a:cubicBezTo>
                  <a:cubicBezTo>
                    <a:pt x="1174" y="522"/>
                    <a:pt x="1187" y="500"/>
                    <a:pt x="1197" y="487"/>
                  </a:cubicBezTo>
                  <a:cubicBezTo>
                    <a:pt x="1210" y="472"/>
                    <a:pt x="1223" y="457"/>
                    <a:pt x="1233" y="442"/>
                  </a:cubicBezTo>
                  <a:cubicBezTo>
                    <a:pt x="1283" y="400"/>
                    <a:pt x="1334" y="359"/>
                    <a:pt x="1386" y="319"/>
                  </a:cubicBezTo>
                  <a:cubicBezTo>
                    <a:pt x="1396" y="303"/>
                    <a:pt x="1410" y="291"/>
                    <a:pt x="1420" y="276"/>
                  </a:cubicBezTo>
                  <a:cubicBezTo>
                    <a:pt x="1418" y="262"/>
                    <a:pt x="1428" y="256"/>
                    <a:pt x="1429" y="244"/>
                  </a:cubicBezTo>
                  <a:cubicBezTo>
                    <a:pt x="1431" y="207"/>
                    <a:pt x="1373" y="216"/>
                    <a:pt x="1336" y="229"/>
                  </a:cubicBezTo>
                  <a:cubicBezTo>
                    <a:pt x="1361" y="197"/>
                    <a:pt x="1392" y="172"/>
                    <a:pt x="1420" y="143"/>
                  </a:cubicBezTo>
                  <a:cubicBezTo>
                    <a:pt x="1455" y="108"/>
                    <a:pt x="1496" y="79"/>
                    <a:pt x="1524" y="40"/>
                  </a:cubicBezTo>
                  <a:cubicBezTo>
                    <a:pt x="1516" y="37"/>
                    <a:pt x="1510" y="48"/>
                    <a:pt x="1507" y="45"/>
                  </a:cubicBezTo>
                  <a:cubicBezTo>
                    <a:pt x="1513" y="37"/>
                    <a:pt x="1522" y="31"/>
                    <a:pt x="1524" y="17"/>
                  </a:cubicBezTo>
                  <a:cubicBezTo>
                    <a:pt x="1519" y="13"/>
                    <a:pt x="1517" y="26"/>
                    <a:pt x="1510" y="24"/>
                  </a:cubicBezTo>
                  <a:cubicBezTo>
                    <a:pt x="1516" y="17"/>
                    <a:pt x="1523" y="12"/>
                    <a:pt x="1525" y="0"/>
                  </a:cubicBezTo>
                  <a:cubicBezTo>
                    <a:pt x="1503" y="9"/>
                    <a:pt x="1490" y="26"/>
                    <a:pt x="1472" y="42"/>
                  </a:cubicBezTo>
                  <a:cubicBezTo>
                    <a:pt x="1459" y="54"/>
                    <a:pt x="1445" y="66"/>
                    <a:pt x="1432" y="77"/>
                  </a:cubicBezTo>
                  <a:cubicBezTo>
                    <a:pt x="1405" y="101"/>
                    <a:pt x="1375" y="121"/>
                    <a:pt x="1351" y="144"/>
                  </a:cubicBezTo>
                  <a:cubicBezTo>
                    <a:pt x="1317" y="175"/>
                    <a:pt x="1285" y="211"/>
                    <a:pt x="1246" y="235"/>
                  </a:cubicBezTo>
                  <a:cubicBezTo>
                    <a:pt x="1210" y="272"/>
                    <a:pt x="1175" y="307"/>
                    <a:pt x="1133" y="337"/>
                  </a:cubicBezTo>
                  <a:cubicBezTo>
                    <a:pt x="1126" y="314"/>
                    <a:pt x="1093" y="314"/>
                    <a:pt x="1065" y="308"/>
                  </a:cubicBezTo>
                  <a:cubicBezTo>
                    <a:pt x="1071" y="305"/>
                    <a:pt x="1078" y="304"/>
                    <a:pt x="1084" y="301"/>
                  </a:cubicBezTo>
                  <a:cubicBezTo>
                    <a:pt x="1103" y="287"/>
                    <a:pt x="1120" y="271"/>
                    <a:pt x="1143" y="259"/>
                  </a:cubicBezTo>
                  <a:cubicBezTo>
                    <a:pt x="1195" y="232"/>
                    <a:pt x="1270" y="221"/>
                    <a:pt x="1295" y="171"/>
                  </a:cubicBezTo>
                  <a:cubicBezTo>
                    <a:pt x="1274" y="163"/>
                    <a:pt x="1243" y="176"/>
                    <a:pt x="1222" y="180"/>
                  </a:cubicBezTo>
                  <a:cubicBezTo>
                    <a:pt x="1223" y="173"/>
                    <a:pt x="1239" y="172"/>
                    <a:pt x="1236" y="166"/>
                  </a:cubicBezTo>
                  <a:cubicBezTo>
                    <a:pt x="1164" y="188"/>
                    <a:pt x="1095" y="216"/>
                    <a:pt x="1044" y="262"/>
                  </a:cubicBezTo>
                  <a:cubicBezTo>
                    <a:pt x="1022" y="283"/>
                    <a:pt x="999" y="310"/>
                    <a:pt x="984" y="339"/>
                  </a:cubicBezTo>
                  <a:cubicBezTo>
                    <a:pt x="994" y="349"/>
                    <a:pt x="1024" y="343"/>
                    <a:pt x="1036" y="352"/>
                  </a:cubicBezTo>
                  <a:cubicBezTo>
                    <a:pt x="1008" y="371"/>
                    <a:pt x="975" y="381"/>
                    <a:pt x="946" y="398"/>
                  </a:cubicBezTo>
                  <a:cubicBezTo>
                    <a:pt x="916" y="415"/>
                    <a:pt x="890" y="435"/>
                    <a:pt x="865" y="451"/>
                  </a:cubicBezTo>
                  <a:cubicBezTo>
                    <a:pt x="888" y="396"/>
                    <a:pt x="927" y="355"/>
                    <a:pt x="965" y="318"/>
                  </a:cubicBezTo>
                  <a:cubicBezTo>
                    <a:pt x="994" y="291"/>
                    <a:pt x="1014" y="273"/>
                    <a:pt x="1046" y="247"/>
                  </a:cubicBezTo>
                  <a:cubicBezTo>
                    <a:pt x="1058" y="237"/>
                    <a:pt x="1086" y="220"/>
                    <a:pt x="1090" y="208"/>
                  </a:cubicBezTo>
                  <a:cubicBezTo>
                    <a:pt x="1094" y="194"/>
                    <a:pt x="1082" y="181"/>
                    <a:pt x="1078" y="170"/>
                  </a:cubicBezTo>
                  <a:cubicBezTo>
                    <a:pt x="1050" y="171"/>
                    <a:pt x="1023" y="186"/>
                    <a:pt x="997" y="199"/>
                  </a:cubicBezTo>
                  <a:cubicBezTo>
                    <a:pt x="971" y="212"/>
                    <a:pt x="945" y="223"/>
                    <a:pt x="920" y="236"/>
                  </a:cubicBezTo>
                  <a:cubicBezTo>
                    <a:pt x="859" y="270"/>
                    <a:pt x="802" y="312"/>
                    <a:pt x="759" y="365"/>
                  </a:cubicBezTo>
                  <a:cubicBezTo>
                    <a:pt x="725" y="385"/>
                    <a:pt x="701" y="417"/>
                    <a:pt x="678" y="452"/>
                  </a:cubicBezTo>
                  <a:cubicBezTo>
                    <a:pt x="682" y="457"/>
                    <a:pt x="686" y="463"/>
                    <a:pt x="700" y="460"/>
                  </a:cubicBezTo>
                  <a:cubicBezTo>
                    <a:pt x="697" y="463"/>
                    <a:pt x="692" y="477"/>
                    <a:pt x="700" y="476"/>
                  </a:cubicBezTo>
                  <a:cubicBezTo>
                    <a:pt x="726" y="462"/>
                    <a:pt x="738" y="432"/>
                    <a:pt x="762" y="416"/>
                  </a:cubicBezTo>
                  <a:cubicBezTo>
                    <a:pt x="770" y="430"/>
                    <a:pt x="796" y="433"/>
                    <a:pt x="817" y="429"/>
                  </a:cubicBezTo>
                  <a:cubicBezTo>
                    <a:pt x="812" y="452"/>
                    <a:pt x="803" y="469"/>
                    <a:pt x="797" y="490"/>
                  </a:cubicBezTo>
                  <a:cubicBezTo>
                    <a:pt x="812" y="506"/>
                    <a:pt x="830" y="485"/>
                    <a:pt x="843" y="474"/>
                  </a:cubicBezTo>
                  <a:cubicBezTo>
                    <a:pt x="834" y="486"/>
                    <a:pt x="829" y="504"/>
                    <a:pt x="818" y="514"/>
                  </a:cubicBezTo>
                  <a:cubicBezTo>
                    <a:pt x="675" y="506"/>
                    <a:pt x="553" y="505"/>
                    <a:pt x="419" y="511"/>
                  </a:cubicBezTo>
                  <a:cubicBezTo>
                    <a:pt x="398" y="501"/>
                    <a:pt x="373" y="511"/>
                    <a:pt x="346" y="510"/>
                  </a:cubicBezTo>
                  <a:cubicBezTo>
                    <a:pt x="301" y="509"/>
                    <a:pt x="250" y="520"/>
                    <a:pt x="206" y="523"/>
                  </a:cubicBezTo>
                  <a:cubicBezTo>
                    <a:pt x="206" y="531"/>
                    <a:pt x="222" y="527"/>
                    <a:pt x="228" y="531"/>
                  </a:cubicBezTo>
                  <a:cubicBezTo>
                    <a:pt x="186" y="541"/>
                    <a:pt x="143" y="544"/>
                    <a:pt x="104" y="553"/>
                  </a:cubicBezTo>
                  <a:cubicBezTo>
                    <a:pt x="114" y="574"/>
                    <a:pt x="159" y="553"/>
                    <a:pt x="174" y="559"/>
                  </a:cubicBezTo>
                  <a:cubicBezTo>
                    <a:pt x="115" y="573"/>
                    <a:pt x="51" y="581"/>
                    <a:pt x="0" y="605"/>
                  </a:cubicBezTo>
                  <a:cubicBezTo>
                    <a:pt x="35" y="611"/>
                    <a:pt x="62" y="596"/>
                    <a:pt x="99" y="593"/>
                  </a:cubicBezTo>
                  <a:cubicBezTo>
                    <a:pt x="127" y="591"/>
                    <a:pt x="156" y="581"/>
                    <a:pt x="184" y="578"/>
                  </a:cubicBezTo>
                  <a:cubicBezTo>
                    <a:pt x="219" y="575"/>
                    <a:pt x="253" y="578"/>
                    <a:pt x="278" y="570"/>
                  </a:cubicBezTo>
                  <a:cubicBezTo>
                    <a:pt x="312" y="570"/>
                    <a:pt x="350" y="562"/>
                    <a:pt x="381" y="561"/>
                  </a:cubicBezTo>
                  <a:cubicBezTo>
                    <a:pt x="552" y="556"/>
                    <a:pt x="733" y="565"/>
                    <a:pt x="887" y="582"/>
                  </a:cubicBezTo>
                  <a:cubicBezTo>
                    <a:pt x="992" y="593"/>
                    <a:pt x="1099" y="599"/>
                    <a:pt x="1208" y="611"/>
                  </a:cubicBezTo>
                  <a:cubicBezTo>
                    <a:pt x="1237" y="615"/>
                    <a:pt x="1266" y="623"/>
                    <a:pt x="1295" y="627"/>
                  </a:cubicBezTo>
                  <a:cubicBezTo>
                    <a:pt x="1359" y="636"/>
                    <a:pt x="1422" y="641"/>
                    <a:pt x="1479" y="649"/>
                  </a:cubicBezTo>
                  <a:cubicBezTo>
                    <a:pt x="1563" y="661"/>
                    <a:pt x="1641" y="688"/>
                    <a:pt x="1723" y="697"/>
                  </a:cubicBezTo>
                  <a:cubicBezTo>
                    <a:pt x="1777" y="703"/>
                    <a:pt x="1824" y="709"/>
                    <a:pt x="1872" y="722"/>
                  </a:cubicBezTo>
                  <a:cubicBezTo>
                    <a:pt x="1929" y="719"/>
                    <a:pt x="1975" y="738"/>
                    <a:pt x="2031" y="742"/>
                  </a:cubicBezTo>
                  <a:close/>
                  <a:moveTo>
                    <a:pt x="915" y="292"/>
                  </a:moveTo>
                  <a:cubicBezTo>
                    <a:pt x="890" y="325"/>
                    <a:pt x="857" y="349"/>
                    <a:pt x="836" y="388"/>
                  </a:cubicBezTo>
                  <a:cubicBezTo>
                    <a:pt x="824" y="388"/>
                    <a:pt x="817" y="395"/>
                    <a:pt x="804" y="395"/>
                  </a:cubicBezTo>
                  <a:cubicBezTo>
                    <a:pt x="837" y="355"/>
                    <a:pt x="874" y="320"/>
                    <a:pt x="915" y="292"/>
                  </a:cubicBezTo>
                  <a:close/>
                </a:path>
              </a:pathLst>
            </a:custGeom>
            <a:solidFill>
              <a:srgbClr val="2799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34">
              <a:extLst>
                <a:ext uri="{FF2B5EF4-FFF2-40B4-BE49-F238E27FC236}">
                  <a16:creationId xmlns:a16="http://schemas.microsoft.com/office/drawing/2014/main" id="{36456049-887B-4DA9-B42D-672D4DFE0E4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928225" y="3036888"/>
              <a:ext cx="836613" cy="719138"/>
            </a:xfrm>
            <a:custGeom>
              <a:avLst/>
              <a:gdLst>
                <a:gd name="T0" fmla="*/ 532 w 574"/>
                <a:gd name="T1" fmla="*/ 4 h 493"/>
                <a:gd name="T2" fmla="*/ 384 w 574"/>
                <a:gd name="T3" fmla="*/ 122 h 493"/>
                <a:gd name="T4" fmla="*/ 379 w 574"/>
                <a:gd name="T5" fmla="*/ 120 h 493"/>
                <a:gd name="T6" fmla="*/ 343 w 574"/>
                <a:gd name="T7" fmla="*/ 155 h 493"/>
                <a:gd name="T8" fmla="*/ 133 w 574"/>
                <a:gd name="T9" fmla="*/ 332 h 493"/>
                <a:gd name="T10" fmla="*/ 123 w 574"/>
                <a:gd name="T11" fmla="*/ 336 h 493"/>
                <a:gd name="T12" fmla="*/ 57 w 574"/>
                <a:gd name="T13" fmla="*/ 409 h 493"/>
                <a:gd name="T14" fmla="*/ 0 w 574"/>
                <a:gd name="T15" fmla="*/ 469 h 493"/>
                <a:gd name="T16" fmla="*/ 17 w 574"/>
                <a:gd name="T17" fmla="*/ 467 h 493"/>
                <a:gd name="T18" fmla="*/ 37 w 574"/>
                <a:gd name="T19" fmla="*/ 452 h 493"/>
                <a:gd name="T20" fmla="*/ 34 w 574"/>
                <a:gd name="T21" fmla="*/ 484 h 493"/>
                <a:gd name="T22" fmla="*/ 64 w 574"/>
                <a:gd name="T23" fmla="*/ 487 h 493"/>
                <a:gd name="T24" fmla="*/ 216 w 574"/>
                <a:gd name="T25" fmla="*/ 322 h 493"/>
                <a:gd name="T26" fmla="*/ 273 w 574"/>
                <a:gd name="T27" fmla="*/ 275 h 493"/>
                <a:gd name="T28" fmla="*/ 336 w 574"/>
                <a:gd name="T29" fmla="*/ 222 h 493"/>
                <a:gd name="T30" fmla="*/ 391 w 574"/>
                <a:gd name="T31" fmla="*/ 182 h 493"/>
                <a:gd name="T32" fmla="*/ 555 w 574"/>
                <a:gd name="T33" fmla="*/ 52 h 493"/>
                <a:gd name="T34" fmla="*/ 574 w 574"/>
                <a:gd name="T35" fmla="*/ 7 h 493"/>
                <a:gd name="T36" fmla="*/ 537 w 574"/>
                <a:gd name="T37" fmla="*/ 21 h 493"/>
                <a:gd name="T38" fmla="*/ 555 w 574"/>
                <a:gd name="T39" fmla="*/ 2 h 493"/>
                <a:gd name="T40" fmla="*/ 530 w 574"/>
                <a:gd name="T41" fmla="*/ 11 h 493"/>
                <a:gd name="T42" fmla="*/ 532 w 574"/>
                <a:gd name="T43" fmla="*/ 4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4" h="493">
                  <a:moveTo>
                    <a:pt x="532" y="4"/>
                  </a:moveTo>
                  <a:cubicBezTo>
                    <a:pt x="479" y="39"/>
                    <a:pt x="432" y="81"/>
                    <a:pt x="384" y="122"/>
                  </a:cubicBezTo>
                  <a:cubicBezTo>
                    <a:pt x="381" y="122"/>
                    <a:pt x="380" y="121"/>
                    <a:pt x="379" y="120"/>
                  </a:cubicBezTo>
                  <a:cubicBezTo>
                    <a:pt x="371" y="134"/>
                    <a:pt x="356" y="144"/>
                    <a:pt x="343" y="155"/>
                  </a:cubicBezTo>
                  <a:cubicBezTo>
                    <a:pt x="272" y="215"/>
                    <a:pt x="188" y="265"/>
                    <a:pt x="133" y="332"/>
                  </a:cubicBezTo>
                  <a:cubicBezTo>
                    <a:pt x="127" y="331"/>
                    <a:pt x="126" y="335"/>
                    <a:pt x="123" y="336"/>
                  </a:cubicBezTo>
                  <a:cubicBezTo>
                    <a:pt x="107" y="359"/>
                    <a:pt x="81" y="384"/>
                    <a:pt x="57" y="409"/>
                  </a:cubicBezTo>
                  <a:cubicBezTo>
                    <a:pt x="38" y="430"/>
                    <a:pt x="11" y="446"/>
                    <a:pt x="0" y="469"/>
                  </a:cubicBezTo>
                  <a:cubicBezTo>
                    <a:pt x="6" y="471"/>
                    <a:pt x="10" y="458"/>
                    <a:pt x="17" y="467"/>
                  </a:cubicBezTo>
                  <a:cubicBezTo>
                    <a:pt x="22" y="461"/>
                    <a:pt x="34" y="452"/>
                    <a:pt x="37" y="452"/>
                  </a:cubicBezTo>
                  <a:cubicBezTo>
                    <a:pt x="30" y="464"/>
                    <a:pt x="36" y="472"/>
                    <a:pt x="34" y="484"/>
                  </a:cubicBezTo>
                  <a:cubicBezTo>
                    <a:pt x="45" y="487"/>
                    <a:pt x="49" y="493"/>
                    <a:pt x="64" y="487"/>
                  </a:cubicBezTo>
                  <a:cubicBezTo>
                    <a:pt x="112" y="429"/>
                    <a:pt x="162" y="373"/>
                    <a:pt x="216" y="322"/>
                  </a:cubicBezTo>
                  <a:cubicBezTo>
                    <a:pt x="238" y="310"/>
                    <a:pt x="256" y="294"/>
                    <a:pt x="273" y="275"/>
                  </a:cubicBezTo>
                  <a:cubicBezTo>
                    <a:pt x="298" y="262"/>
                    <a:pt x="315" y="240"/>
                    <a:pt x="336" y="222"/>
                  </a:cubicBezTo>
                  <a:cubicBezTo>
                    <a:pt x="352" y="208"/>
                    <a:pt x="374" y="197"/>
                    <a:pt x="391" y="182"/>
                  </a:cubicBezTo>
                  <a:cubicBezTo>
                    <a:pt x="445" y="134"/>
                    <a:pt x="500" y="96"/>
                    <a:pt x="555" y="52"/>
                  </a:cubicBezTo>
                  <a:cubicBezTo>
                    <a:pt x="553" y="31"/>
                    <a:pt x="570" y="19"/>
                    <a:pt x="574" y="7"/>
                  </a:cubicBezTo>
                  <a:cubicBezTo>
                    <a:pt x="564" y="15"/>
                    <a:pt x="550" y="18"/>
                    <a:pt x="537" y="21"/>
                  </a:cubicBezTo>
                  <a:cubicBezTo>
                    <a:pt x="544" y="16"/>
                    <a:pt x="552" y="12"/>
                    <a:pt x="555" y="2"/>
                  </a:cubicBezTo>
                  <a:cubicBezTo>
                    <a:pt x="549" y="0"/>
                    <a:pt x="539" y="10"/>
                    <a:pt x="530" y="11"/>
                  </a:cubicBezTo>
                  <a:cubicBezTo>
                    <a:pt x="531" y="9"/>
                    <a:pt x="531" y="6"/>
                    <a:pt x="532" y="4"/>
                  </a:cubicBezTo>
                  <a:close/>
                </a:path>
              </a:pathLst>
            </a:custGeom>
            <a:solidFill>
              <a:srgbClr val="2799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35">
              <a:extLst>
                <a:ext uri="{FF2B5EF4-FFF2-40B4-BE49-F238E27FC236}">
                  <a16:creationId xmlns:a16="http://schemas.microsoft.com/office/drawing/2014/main" id="{53633575-5827-4757-81CF-84CE49693D9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804400" y="2976563"/>
              <a:ext cx="903288" cy="773113"/>
            </a:xfrm>
            <a:custGeom>
              <a:avLst/>
              <a:gdLst>
                <a:gd name="T0" fmla="*/ 464 w 621"/>
                <a:gd name="T1" fmla="*/ 67 h 530"/>
                <a:gd name="T2" fmla="*/ 382 w 621"/>
                <a:gd name="T3" fmla="*/ 136 h 530"/>
                <a:gd name="T4" fmla="*/ 294 w 621"/>
                <a:gd name="T5" fmla="*/ 213 h 530"/>
                <a:gd name="T6" fmla="*/ 206 w 621"/>
                <a:gd name="T7" fmla="*/ 292 h 530"/>
                <a:gd name="T8" fmla="*/ 0 w 621"/>
                <a:gd name="T9" fmla="*/ 496 h 530"/>
                <a:gd name="T10" fmla="*/ 51 w 621"/>
                <a:gd name="T11" fmla="*/ 449 h 530"/>
                <a:gd name="T12" fmla="*/ 27 w 621"/>
                <a:gd name="T13" fmla="*/ 489 h 530"/>
                <a:gd name="T14" fmla="*/ 32 w 621"/>
                <a:gd name="T15" fmla="*/ 508 h 530"/>
                <a:gd name="T16" fmla="*/ 46 w 621"/>
                <a:gd name="T17" fmla="*/ 509 h 530"/>
                <a:gd name="T18" fmla="*/ 37 w 621"/>
                <a:gd name="T19" fmla="*/ 527 h 530"/>
                <a:gd name="T20" fmla="*/ 78 w 621"/>
                <a:gd name="T21" fmla="*/ 492 h 530"/>
                <a:gd name="T22" fmla="*/ 161 w 621"/>
                <a:gd name="T23" fmla="*/ 403 h 530"/>
                <a:gd name="T24" fmla="*/ 205 w 621"/>
                <a:gd name="T25" fmla="*/ 362 h 530"/>
                <a:gd name="T26" fmla="*/ 218 w 621"/>
                <a:gd name="T27" fmla="*/ 345 h 530"/>
                <a:gd name="T28" fmla="*/ 284 w 621"/>
                <a:gd name="T29" fmla="*/ 294 h 530"/>
                <a:gd name="T30" fmla="*/ 321 w 621"/>
                <a:gd name="T31" fmla="*/ 259 h 530"/>
                <a:gd name="T32" fmla="*/ 363 w 621"/>
                <a:gd name="T33" fmla="*/ 229 h 530"/>
                <a:gd name="T34" fmla="*/ 411 w 621"/>
                <a:gd name="T35" fmla="*/ 182 h 530"/>
                <a:gd name="T36" fmla="*/ 492 w 621"/>
                <a:gd name="T37" fmla="*/ 119 h 530"/>
                <a:gd name="T38" fmla="*/ 621 w 621"/>
                <a:gd name="T39" fmla="*/ 13 h 530"/>
                <a:gd name="T40" fmla="*/ 609 w 621"/>
                <a:gd name="T41" fmla="*/ 10 h 530"/>
                <a:gd name="T42" fmla="*/ 615 w 621"/>
                <a:gd name="T43" fmla="*/ 1 h 530"/>
                <a:gd name="T44" fmla="*/ 577 w 621"/>
                <a:gd name="T45" fmla="*/ 22 h 530"/>
                <a:gd name="T46" fmla="*/ 577 w 621"/>
                <a:gd name="T47" fmla="*/ 4 h 530"/>
                <a:gd name="T48" fmla="*/ 545 w 621"/>
                <a:gd name="T49" fmla="*/ 13 h 530"/>
                <a:gd name="T50" fmla="*/ 547 w 621"/>
                <a:gd name="T51" fmla="*/ 0 h 530"/>
                <a:gd name="T52" fmla="*/ 464 w 621"/>
                <a:gd name="T53" fmla="*/ 67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21" h="530">
                  <a:moveTo>
                    <a:pt x="464" y="67"/>
                  </a:moveTo>
                  <a:cubicBezTo>
                    <a:pt x="437" y="91"/>
                    <a:pt x="410" y="113"/>
                    <a:pt x="382" y="136"/>
                  </a:cubicBezTo>
                  <a:cubicBezTo>
                    <a:pt x="351" y="159"/>
                    <a:pt x="324" y="188"/>
                    <a:pt x="294" y="213"/>
                  </a:cubicBezTo>
                  <a:cubicBezTo>
                    <a:pt x="263" y="238"/>
                    <a:pt x="236" y="266"/>
                    <a:pt x="206" y="292"/>
                  </a:cubicBezTo>
                  <a:cubicBezTo>
                    <a:pt x="132" y="353"/>
                    <a:pt x="59" y="421"/>
                    <a:pt x="0" y="496"/>
                  </a:cubicBezTo>
                  <a:cubicBezTo>
                    <a:pt x="20" y="483"/>
                    <a:pt x="35" y="465"/>
                    <a:pt x="51" y="449"/>
                  </a:cubicBezTo>
                  <a:cubicBezTo>
                    <a:pt x="44" y="463"/>
                    <a:pt x="34" y="474"/>
                    <a:pt x="27" y="489"/>
                  </a:cubicBezTo>
                  <a:cubicBezTo>
                    <a:pt x="28" y="496"/>
                    <a:pt x="32" y="500"/>
                    <a:pt x="32" y="508"/>
                  </a:cubicBezTo>
                  <a:cubicBezTo>
                    <a:pt x="38" y="510"/>
                    <a:pt x="46" y="503"/>
                    <a:pt x="46" y="509"/>
                  </a:cubicBezTo>
                  <a:cubicBezTo>
                    <a:pt x="44" y="516"/>
                    <a:pt x="37" y="518"/>
                    <a:pt x="37" y="527"/>
                  </a:cubicBezTo>
                  <a:cubicBezTo>
                    <a:pt x="56" y="530"/>
                    <a:pt x="63" y="510"/>
                    <a:pt x="78" y="492"/>
                  </a:cubicBezTo>
                  <a:cubicBezTo>
                    <a:pt x="105" y="458"/>
                    <a:pt x="130" y="433"/>
                    <a:pt x="161" y="403"/>
                  </a:cubicBezTo>
                  <a:cubicBezTo>
                    <a:pt x="175" y="388"/>
                    <a:pt x="193" y="375"/>
                    <a:pt x="205" y="362"/>
                  </a:cubicBezTo>
                  <a:cubicBezTo>
                    <a:pt x="210" y="357"/>
                    <a:pt x="213" y="350"/>
                    <a:pt x="218" y="345"/>
                  </a:cubicBezTo>
                  <a:cubicBezTo>
                    <a:pt x="237" y="324"/>
                    <a:pt x="263" y="311"/>
                    <a:pt x="284" y="294"/>
                  </a:cubicBezTo>
                  <a:cubicBezTo>
                    <a:pt x="297" y="283"/>
                    <a:pt x="308" y="270"/>
                    <a:pt x="321" y="259"/>
                  </a:cubicBezTo>
                  <a:cubicBezTo>
                    <a:pt x="335" y="248"/>
                    <a:pt x="351" y="240"/>
                    <a:pt x="363" y="229"/>
                  </a:cubicBezTo>
                  <a:cubicBezTo>
                    <a:pt x="380" y="213"/>
                    <a:pt x="393" y="196"/>
                    <a:pt x="411" y="182"/>
                  </a:cubicBezTo>
                  <a:cubicBezTo>
                    <a:pt x="438" y="160"/>
                    <a:pt x="465" y="138"/>
                    <a:pt x="492" y="119"/>
                  </a:cubicBezTo>
                  <a:cubicBezTo>
                    <a:pt x="536" y="86"/>
                    <a:pt x="585" y="52"/>
                    <a:pt x="621" y="13"/>
                  </a:cubicBezTo>
                  <a:cubicBezTo>
                    <a:pt x="617" y="10"/>
                    <a:pt x="612" y="15"/>
                    <a:pt x="609" y="10"/>
                  </a:cubicBezTo>
                  <a:cubicBezTo>
                    <a:pt x="611" y="7"/>
                    <a:pt x="614" y="6"/>
                    <a:pt x="615" y="1"/>
                  </a:cubicBezTo>
                  <a:cubicBezTo>
                    <a:pt x="599" y="4"/>
                    <a:pt x="592" y="18"/>
                    <a:pt x="577" y="22"/>
                  </a:cubicBezTo>
                  <a:cubicBezTo>
                    <a:pt x="572" y="17"/>
                    <a:pt x="574" y="13"/>
                    <a:pt x="577" y="4"/>
                  </a:cubicBezTo>
                  <a:cubicBezTo>
                    <a:pt x="564" y="1"/>
                    <a:pt x="558" y="12"/>
                    <a:pt x="545" y="13"/>
                  </a:cubicBezTo>
                  <a:cubicBezTo>
                    <a:pt x="545" y="6"/>
                    <a:pt x="555" y="3"/>
                    <a:pt x="547" y="0"/>
                  </a:cubicBezTo>
                  <a:cubicBezTo>
                    <a:pt x="516" y="18"/>
                    <a:pt x="490" y="43"/>
                    <a:pt x="464" y="67"/>
                  </a:cubicBezTo>
                  <a:close/>
                </a:path>
              </a:pathLst>
            </a:custGeom>
            <a:solidFill>
              <a:srgbClr val="2799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36">
              <a:extLst>
                <a:ext uri="{FF2B5EF4-FFF2-40B4-BE49-F238E27FC236}">
                  <a16:creationId xmlns:a16="http://schemas.microsoft.com/office/drawing/2014/main" id="{36655869-778F-44E6-B50F-A24CD9F304B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672638" y="3279775"/>
              <a:ext cx="485775" cy="454025"/>
            </a:xfrm>
            <a:custGeom>
              <a:avLst/>
              <a:gdLst>
                <a:gd name="T0" fmla="*/ 113 w 334"/>
                <a:gd name="T1" fmla="*/ 141 h 312"/>
                <a:gd name="T2" fmla="*/ 5 w 334"/>
                <a:gd name="T3" fmla="*/ 271 h 312"/>
                <a:gd name="T4" fmla="*/ 13 w 334"/>
                <a:gd name="T5" fmla="*/ 277 h 312"/>
                <a:gd name="T6" fmla="*/ 0 w 334"/>
                <a:gd name="T7" fmla="*/ 312 h 312"/>
                <a:gd name="T8" fmla="*/ 316 w 334"/>
                <a:gd name="T9" fmla="*/ 42 h 312"/>
                <a:gd name="T10" fmla="*/ 334 w 334"/>
                <a:gd name="T11" fmla="*/ 16 h 312"/>
                <a:gd name="T12" fmla="*/ 312 w 334"/>
                <a:gd name="T13" fmla="*/ 16 h 312"/>
                <a:gd name="T14" fmla="*/ 312 w 334"/>
                <a:gd name="T15" fmla="*/ 9 h 312"/>
                <a:gd name="T16" fmla="*/ 300 w 334"/>
                <a:gd name="T17" fmla="*/ 15 h 312"/>
                <a:gd name="T18" fmla="*/ 290 w 334"/>
                <a:gd name="T19" fmla="*/ 11 h 312"/>
                <a:gd name="T20" fmla="*/ 288 w 334"/>
                <a:gd name="T21" fmla="*/ 6 h 312"/>
                <a:gd name="T22" fmla="*/ 259 w 334"/>
                <a:gd name="T23" fmla="*/ 8 h 312"/>
                <a:gd name="T24" fmla="*/ 113 w 334"/>
                <a:gd name="T25" fmla="*/ 14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4" h="312">
                  <a:moveTo>
                    <a:pt x="113" y="141"/>
                  </a:moveTo>
                  <a:cubicBezTo>
                    <a:pt x="75" y="177"/>
                    <a:pt x="27" y="219"/>
                    <a:pt x="5" y="271"/>
                  </a:cubicBezTo>
                  <a:cubicBezTo>
                    <a:pt x="6" y="274"/>
                    <a:pt x="11" y="274"/>
                    <a:pt x="13" y="277"/>
                  </a:cubicBezTo>
                  <a:cubicBezTo>
                    <a:pt x="0" y="287"/>
                    <a:pt x="2" y="298"/>
                    <a:pt x="0" y="312"/>
                  </a:cubicBezTo>
                  <a:cubicBezTo>
                    <a:pt x="102" y="218"/>
                    <a:pt x="197" y="116"/>
                    <a:pt x="316" y="42"/>
                  </a:cubicBezTo>
                  <a:cubicBezTo>
                    <a:pt x="321" y="33"/>
                    <a:pt x="330" y="27"/>
                    <a:pt x="334" y="16"/>
                  </a:cubicBezTo>
                  <a:cubicBezTo>
                    <a:pt x="330" y="10"/>
                    <a:pt x="319" y="14"/>
                    <a:pt x="312" y="16"/>
                  </a:cubicBezTo>
                  <a:cubicBezTo>
                    <a:pt x="313" y="13"/>
                    <a:pt x="313" y="11"/>
                    <a:pt x="312" y="9"/>
                  </a:cubicBezTo>
                  <a:cubicBezTo>
                    <a:pt x="307" y="9"/>
                    <a:pt x="305" y="14"/>
                    <a:pt x="300" y="15"/>
                  </a:cubicBezTo>
                  <a:cubicBezTo>
                    <a:pt x="301" y="3"/>
                    <a:pt x="295" y="12"/>
                    <a:pt x="290" y="11"/>
                  </a:cubicBezTo>
                  <a:cubicBezTo>
                    <a:pt x="290" y="11"/>
                    <a:pt x="288" y="7"/>
                    <a:pt x="288" y="6"/>
                  </a:cubicBezTo>
                  <a:cubicBezTo>
                    <a:pt x="278" y="0"/>
                    <a:pt x="270" y="12"/>
                    <a:pt x="259" y="8"/>
                  </a:cubicBezTo>
                  <a:cubicBezTo>
                    <a:pt x="210" y="50"/>
                    <a:pt x="162" y="96"/>
                    <a:pt x="113" y="141"/>
                  </a:cubicBezTo>
                  <a:close/>
                </a:path>
              </a:pathLst>
            </a:custGeom>
            <a:solidFill>
              <a:srgbClr val="2799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237">
              <a:extLst>
                <a:ext uri="{FF2B5EF4-FFF2-40B4-BE49-F238E27FC236}">
                  <a16:creationId xmlns:a16="http://schemas.microsoft.com/office/drawing/2014/main" id="{0695D870-CD04-40B4-B72A-1BC36D1CE51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969250" y="3829050"/>
              <a:ext cx="1727200" cy="517525"/>
            </a:xfrm>
            <a:custGeom>
              <a:avLst/>
              <a:gdLst>
                <a:gd name="T0" fmla="*/ 0 w 1088"/>
                <a:gd name="T1" fmla="*/ 0 h 326"/>
                <a:gd name="T2" fmla="*/ 1088 w 1088"/>
                <a:gd name="T3" fmla="*/ 326 h 326"/>
                <a:gd name="T4" fmla="*/ 1047 w 1088"/>
                <a:gd name="T5" fmla="*/ 288 h 326"/>
                <a:gd name="T6" fmla="*/ 0 w 1088"/>
                <a:gd name="T7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8" h="326">
                  <a:moveTo>
                    <a:pt x="0" y="0"/>
                  </a:moveTo>
                  <a:lnTo>
                    <a:pt x="1088" y="326"/>
                  </a:lnTo>
                  <a:lnTo>
                    <a:pt x="1047" y="2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2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38">
              <a:extLst>
                <a:ext uri="{FF2B5EF4-FFF2-40B4-BE49-F238E27FC236}">
                  <a16:creationId xmlns:a16="http://schemas.microsoft.com/office/drawing/2014/main" id="{5F08317A-E751-4043-A637-E0C985559B3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9067800" y="4324350"/>
              <a:ext cx="433388" cy="600075"/>
            </a:xfrm>
            <a:custGeom>
              <a:avLst/>
              <a:gdLst>
                <a:gd name="T0" fmla="*/ 0 w 273"/>
                <a:gd name="T1" fmla="*/ 0 h 378"/>
                <a:gd name="T2" fmla="*/ 273 w 273"/>
                <a:gd name="T3" fmla="*/ 89 h 378"/>
                <a:gd name="T4" fmla="*/ 273 w 273"/>
                <a:gd name="T5" fmla="*/ 325 h 378"/>
                <a:gd name="T6" fmla="*/ 201 w 273"/>
                <a:gd name="T7" fmla="*/ 378 h 378"/>
                <a:gd name="T8" fmla="*/ 68 w 273"/>
                <a:gd name="T9" fmla="*/ 325 h 378"/>
                <a:gd name="T10" fmla="*/ 0 w 273"/>
                <a:gd name="T11" fmla="*/ 340 h 378"/>
                <a:gd name="T12" fmla="*/ 0 w 273"/>
                <a:gd name="T13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" h="378">
                  <a:moveTo>
                    <a:pt x="0" y="0"/>
                  </a:moveTo>
                  <a:lnTo>
                    <a:pt x="273" y="89"/>
                  </a:lnTo>
                  <a:lnTo>
                    <a:pt x="273" y="325"/>
                  </a:lnTo>
                  <a:lnTo>
                    <a:pt x="201" y="378"/>
                  </a:lnTo>
                  <a:lnTo>
                    <a:pt x="68" y="325"/>
                  </a:lnTo>
                  <a:lnTo>
                    <a:pt x="0" y="3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27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6" name="Freeform: Shape 115"/>
          <p:cNvSpPr/>
          <p:nvPr userDrawn="1"/>
        </p:nvSpPr>
        <p:spPr bwMode="white">
          <a:xfrm>
            <a:off x="-1" y="-3810"/>
            <a:ext cx="8292898" cy="7002920"/>
          </a:xfrm>
          <a:custGeom>
            <a:avLst/>
            <a:gdLst>
              <a:gd name="connsiteX0" fmla="*/ 0 w 8292898"/>
              <a:gd name="connsiteY0" fmla="*/ 0 h 7002920"/>
              <a:gd name="connsiteX1" fmla="*/ 8014983 w 8292898"/>
              <a:gd name="connsiteY1" fmla="*/ 0 h 7002920"/>
              <a:gd name="connsiteX2" fmla="*/ 8097838 w 8292898"/>
              <a:gd name="connsiteY2" fmla="*/ 0 h 7002920"/>
              <a:gd name="connsiteX3" fmla="*/ 8292898 w 8292898"/>
              <a:gd name="connsiteY3" fmla="*/ 0 h 7002920"/>
              <a:gd name="connsiteX4" fmla="*/ 6737704 w 8292898"/>
              <a:gd name="connsiteY4" fmla="*/ 7002920 h 7002920"/>
              <a:gd name="connsiteX5" fmla="*/ 6459789 w 8292898"/>
              <a:gd name="connsiteY5" fmla="*/ 7002920 h 7002920"/>
              <a:gd name="connsiteX6" fmla="*/ 6460808 w 8292898"/>
              <a:gd name="connsiteY6" fmla="*/ 6998335 h 7002920"/>
              <a:gd name="connsiteX7" fmla="*/ 0 w 8292898"/>
              <a:gd name="connsiteY7" fmla="*/ 6998335 h 7002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92898" h="7002920">
                <a:moveTo>
                  <a:pt x="0" y="0"/>
                </a:moveTo>
                <a:lnTo>
                  <a:pt x="8014983" y="0"/>
                </a:lnTo>
                <a:lnTo>
                  <a:pt x="8097838" y="0"/>
                </a:lnTo>
                <a:lnTo>
                  <a:pt x="8292898" y="0"/>
                </a:lnTo>
                <a:lnTo>
                  <a:pt x="6737704" y="7002920"/>
                </a:lnTo>
                <a:lnTo>
                  <a:pt x="6459789" y="7002920"/>
                </a:lnTo>
                <a:lnTo>
                  <a:pt x="6460808" y="6998335"/>
                </a:lnTo>
                <a:lnTo>
                  <a:pt x="0" y="6998335"/>
                </a:lnTo>
                <a:close/>
              </a:path>
            </a:pathLst>
          </a:cu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1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74638" y="2130552"/>
            <a:ext cx="6858000" cy="1181862"/>
          </a:xfr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>
              <a:defRPr lang="en-US" sz="7200" spc="-100" dirty="0">
                <a:gradFill>
                  <a:gsLst>
                    <a:gs pos="13596">
                      <a:schemeClr val="tx1"/>
                    </a:gs>
                    <a:gs pos="5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Section title</a:t>
            </a:r>
          </a:p>
        </p:txBody>
      </p:sp>
      <p:grpSp>
        <p:nvGrpSpPr>
          <p:cNvPr id="333" name="Group 332">
            <a:extLst>
              <a:ext uri="{FF2B5EF4-FFF2-40B4-BE49-F238E27FC236}">
                <a16:creationId xmlns:a16="http://schemas.microsoft.com/office/drawing/2014/main" id="{A4ACB81D-61BC-48B6-8158-6509B4E02F64}"/>
              </a:ext>
            </a:extLst>
          </p:cNvPr>
          <p:cNvGrpSpPr>
            <a:grpSpLocks noChangeAspect="1"/>
          </p:cNvGrpSpPr>
          <p:nvPr userDrawn="1"/>
        </p:nvGrpSpPr>
        <p:grpSpPr bwMode="invGray">
          <a:xfrm>
            <a:off x="273050" y="483167"/>
            <a:ext cx="1536737" cy="352618"/>
            <a:chOff x="1525" y="2485"/>
            <a:chExt cx="5343" cy="1226"/>
          </a:xfrm>
        </p:grpSpPr>
        <p:sp>
          <p:nvSpPr>
            <p:cNvPr id="334" name="Freeform 5">
              <a:extLst>
                <a:ext uri="{FF2B5EF4-FFF2-40B4-BE49-F238E27FC236}">
                  <a16:creationId xmlns:a16="http://schemas.microsoft.com/office/drawing/2014/main" id="{EBAB801F-10F1-4E3F-AE3B-67E1C4E0821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691" y="2736"/>
              <a:ext cx="708" cy="369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198 w 341"/>
                <a:gd name="T5" fmla="*/ 147 h 177"/>
                <a:gd name="T6" fmla="*/ 341 w 341"/>
                <a:gd name="T7" fmla="*/ 177 h 177"/>
                <a:gd name="T8" fmla="*/ 326 w 341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100" y="147"/>
                    <a:pt x="198" y="147"/>
                  </a:cubicBezTo>
                  <a:cubicBezTo>
                    <a:pt x="253" y="147"/>
                    <a:pt x="307" y="15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>
                <a:alpha val="51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6">
              <a:extLst>
                <a:ext uri="{FF2B5EF4-FFF2-40B4-BE49-F238E27FC236}">
                  <a16:creationId xmlns:a16="http://schemas.microsoft.com/office/drawing/2014/main" id="{7762AC94-5D08-4118-A79F-4DAC3800A89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783" y="2514"/>
              <a:ext cx="1085" cy="1103"/>
            </a:xfrm>
            <a:custGeom>
              <a:avLst/>
              <a:gdLst>
                <a:gd name="T0" fmla="*/ 260 w 522"/>
                <a:gd name="T1" fmla="*/ 0 h 528"/>
                <a:gd name="T2" fmla="*/ 76 w 522"/>
                <a:gd name="T3" fmla="*/ 78 h 528"/>
                <a:gd name="T4" fmla="*/ 0 w 522"/>
                <a:gd name="T5" fmla="*/ 264 h 528"/>
                <a:gd name="T6" fmla="*/ 76 w 522"/>
                <a:gd name="T7" fmla="*/ 451 h 528"/>
                <a:gd name="T8" fmla="*/ 260 w 522"/>
                <a:gd name="T9" fmla="*/ 528 h 528"/>
                <a:gd name="T10" fmla="*/ 444 w 522"/>
                <a:gd name="T11" fmla="*/ 451 h 528"/>
                <a:gd name="T12" fmla="*/ 520 w 522"/>
                <a:gd name="T13" fmla="*/ 264 h 528"/>
                <a:gd name="T14" fmla="*/ 522 w 522"/>
                <a:gd name="T15" fmla="*/ 264 h 528"/>
                <a:gd name="T16" fmla="*/ 522 w 522"/>
                <a:gd name="T17" fmla="*/ 264 h 528"/>
                <a:gd name="T18" fmla="*/ 520 w 522"/>
                <a:gd name="T19" fmla="*/ 264 h 528"/>
                <a:gd name="T20" fmla="*/ 444 w 522"/>
                <a:gd name="T21" fmla="*/ 78 h 528"/>
                <a:gd name="T22" fmla="*/ 260 w 522"/>
                <a:gd name="T23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2" h="528">
                  <a:moveTo>
                    <a:pt x="260" y="0"/>
                  </a:moveTo>
                  <a:cubicBezTo>
                    <a:pt x="188" y="0"/>
                    <a:pt x="123" y="30"/>
                    <a:pt x="76" y="78"/>
                  </a:cubicBezTo>
                  <a:cubicBezTo>
                    <a:pt x="29" y="125"/>
                    <a:pt x="0" y="191"/>
                    <a:pt x="0" y="264"/>
                  </a:cubicBezTo>
                  <a:cubicBezTo>
                    <a:pt x="0" y="337"/>
                    <a:pt x="29" y="403"/>
                    <a:pt x="76" y="451"/>
                  </a:cubicBezTo>
                  <a:cubicBezTo>
                    <a:pt x="123" y="499"/>
                    <a:pt x="188" y="528"/>
                    <a:pt x="260" y="528"/>
                  </a:cubicBezTo>
                  <a:cubicBezTo>
                    <a:pt x="332" y="528"/>
                    <a:pt x="397" y="499"/>
                    <a:pt x="444" y="451"/>
                  </a:cubicBezTo>
                  <a:cubicBezTo>
                    <a:pt x="491" y="403"/>
                    <a:pt x="520" y="337"/>
                    <a:pt x="520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0" y="264"/>
                    <a:pt x="520" y="264"/>
                    <a:pt x="520" y="264"/>
                  </a:cubicBezTo>
                  <a:cubicBezTo>
                    <a:pt x="520" y="191"/>
                    <a:pt x="491" y="125"/>
                    <a:pt x="444" y="78"/>
                  </a:cubicBezTo>
                  <a:cubicBezTo>
                    <a:pt x="397" y="30"/>
                    <a:pt x="332" y="0"/>
                    <a:pt x="260" y="0"/>
                  </a:cubicBezTo>
                </a:path>
              </a:pathLst>
            </a:custGeom>
            <a:solidFill>
              <a:srgbClr val="F8F8F8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8">
              <a:extLst>
                <a:ext uri="{FF2B5EF4-FFF2-40B4-BE49-F238E27FC236}">
                  <a16:creationId xmlns:a16="http://schemas.microsoft.com/office/drawing/2014/main" id="{02659B9C-D01A-4881-8E79-4D2FEECDFFD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41" y="2846"/>
              <a:ext cx="902" cy="550"/>
            </a:xfrm>
            <a:custGeom>
              <a:avLst/>
              <a:gdLst>
                <a:gd name="T0" fmla="*/ 316 w 434"/>
                <a:gd name="T1" fmla="*/ 202 h 263"/>
                <a:gd name="T2" fmla="*/ 322 w 434"/>
                <a:gd name="T3" fmla="*/ 157 h 263"/>
                <a:gd name="T4" fmla="*/ 336 w 434"/>
                <a:gd name="T5" fmla="*/ 116 h 263"/>
                <a:gd name="T6" fmla="*/ 340 w 434"/>
                <a:gd name="T7" fmla="*/ 94 h 263"/>
                <a:gd name="T8" fmla="*/ 316 w 434"/>
                <a:gd name="T9" fmla="*/ 67 h 263"/>
                <a:gd name="T10" fmla="*/ 278 w 434"/>
                <a:gd name="T11" fmla="*/ 114 h 263"/>
                <a:gd name="T12" fmla="*/ 243 w 434"/>
                <a:gd name="T13" fmla="*/ 262 h 263"/>
                <a:gd name="T14" fmla="*/ 152 w 434"/>
                <a:gd name="T15" fmla="*/ 262 h 263"/>
                <a:gd name="T16" fmla="*/ 187 w 434"/>
                <a:gd name="T17" fmla="*/ 116 h 263"/>
                <a:gd name="T18" fmla="*/ 191 w 434"/>
                <a:gd name="T19" fmla="*/ 93 h 263"/>
                <a:gd name="T20" fmla="*/ 167 w 434"/>
                <a:gd name="T21" fmla="*/ 67 h 263"/>
                <a:gd name="T22" fmla="*/ 127 w 434"/>
                <a:gd name="T23" fmla="*/ 114 h 263"/>
                <a:gd name="T24" fmla="*/ 91 w 434"/>
                <a:gd name="T25" fmla="*/ 262 h 263"/>
                <a:gd name="T26" fmla="*/ 0 w 434"/>
                <a:gd name="T27" fmla="*/ 262 h 263"/>
                <a:gd name="T28" fmla="*/ 45 w 434"/>
                <a:gd name="T29" fmla="*/ 72 h 263"/>
                <a:gd name="T30" fmla="*/ 61 w 434"/>
                <a:gd name="T31" fmla="*/ 4 h 263"/>
                <a:gd name="T32" fmla="*/ 144 w 434"/>
                <a:gd name="T33" fmla="*/ 4 h 263"/>
                <a:gd name="T34" fmla="*/ 131 w 434"/>
                <a:gd name="T35" fmla="*/ 61 h 263"/>
                <a:gd name="T36" fmla="*/ 217 w 434"/>
                <a:gd name="T37" fmla="*/ 0 h 263"/>
                <a:gd name="T38" fmla="*/ 283 w 434"/>
                <a:gd name="T39" fmla="*/ 59 h 263"/>
                <a:gd name="T40" fmla="*/ 368 w 434"/>
                <a:gd name="T41" fmla="*/ 0 h 263"/>
                <a:gd name="T42" fmla="*/ 434 w 434"/>
                <a:gd name="T43" fmla="*/ 73 h 263"/>
                <a:gd name="T44" fmla="*/ 427 w 434"/>
                <a:gd name="T45" fmla="*/ 119 h 263"/>
                <a:gd name="T46" fmla="*/ 410 w 434"/>
                <a:gd name="T47" fmla="*/ 172 h 263"/>
                <a:gd name="T48" fmla="*/ 386 w 434"/>
                <a:gd name="T49" fmla="*/ 263 h 263"/>
                <a:gd name="T50" fmla="*/ 316 w 434"/>
                <a:gd name="T51" fmla="*/ 20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3">
                  <a:moveTo>
                    <a:pt x="316" y="202"/>
                  </a:moveTo>
                  <a:cubicBezTo>
                    <a:pt x="316" y="192"/>
                    <a:pt x="318" y="173"/>
                    <a:pt x="322" y="157"/>
                  </a:cubicBezTo>
                  <a:cubicBezTo>
                    <a:pt x="336" y="116"/>
                    <a:pt x="336" y="116"/>
                    <a:pt x="336" y="116"/>
                  </a:cubicBezTo>
                  <a:cubicBezTo>
                    <a:pt x="339" y="107"/>
                    <a:pt x="340" y="100"/>
                    <a:pt x="340" y="94"/>
                  </a:cubicBezTo>
                  <a:cubicBezTo>
                    <a:pt x="340" y="76"/>
                    <a:pt x="330" y="67"/>
                    <a:pt x="316" y="67"/>
                  </a:cubicBezTo>
                  <a:cubicBezTo>
                    <a:pt x="300" y="67"/>
                    <a:pt x="287" y="81"/>
                    <a:pt x="278" y="114"/>
                  </a:cubicBezTo>
                  <a:cubicBezTo>
                    <a:pt x="243" y="262"/>
                    <a:pt x="243" y="262"/>
                    <a:pt x="243" y="262"/>
                  </a:cubicBezTo>
                  <a:cubicBezTo>
                    <a:pt x="152" y="262"/>
                    <a:pt x="152" y="262"/>
                    <a:pt x="152" y="262"/>
                  </a:cubicBezTo>
                  <a:cubicBezTo>
                    <a:pt x="187" y="116"/>
                    <a:pt x="187" y="116"/>
                    <a:pt x="187" y="116"/>
                  </a:cubicBezTo>
                  <a:cubicBezTo>
                    <a:pt x="189" y="107"/>
                    <a:pt x="191" y="100"/>
                    <a:pt x="191" y="93"/>
                  </a:cubicBezTo>
                  <a:cubicBezTo>
                    <a:pt x="191" y="76"/>
                    <a:pt x="182" y="67"/>
                    <a:pt x="167" y="67"/>
                  </a:cubicBezTo>
                  <a:cubicBezTo>
                    <a:pt x="150" y="67"/>
                    <a:pt x="135" y="81"/>
                    <a:pt x="127" y="114"/>
                  </a:cubicBezTo>
                  <a:cubicBezTo>
                    <a:pt x="91" y="262"/>
                    <a:pt x="91" y="262"/>
                    <a:pt x="91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52" y="24"/>
                    <a:pt x="184" y="0"/>
                    <a:pt x="217" y="0"/>
                  </a:cubicBezTo>
                  <a:cubicBezTo>
                    <a:pt x="250" y="0"/>
                    <a:pt x="277" y="20"/>
                    <a:pt x="283" y="59"/>
                  </a:cubicBezTo>
                  <a:cubicBezTo>
                    <a:pt x="306" y="19"/>
                    <a:pt x="338" y="0"/>
                    <a:pt x="368" y="0"/>
                  </a:cubicBezTo>
                  <a:cubicBezTo>
                    <a:pt x="404" y="0"/>
                    <a:pt x="434" y="24"/>
                    <a:pt x="434" y="73"/>
                  </a:cubicBezTo>
                  <a:cubicBezTo>
                    <a:pt x="434" y="86"/>
                    <a:pt x="431" y="103"/>
                    <a:pt x="427" y="119"/>
                  </a:cubicBezTo>
                  <a:cubicBezTo>
                    <a:pt x="410" y="172"/>
                    <a:pt x="410" y="172"/>
                    <a:pt x="410" y="172"/>
                  </a:cubicBezTo>
                  <a:cubicBezTo>
                    <a:pt x="408" y="182"/>
                    <a:pt x="386" y="263"/>
                    <a:pt x="386" y="263"/>
                  </a:cubicBezTo>
                  <a:cubicBezTo>
                    <a:pt x="338" y="263"/>
                    <a:pt x="316" y="240"/>
                    <a:pt x="316" y="20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9">
              <a:extLst>
                <a:ext uri="{FF2B5EF4-FFF2-40B4-BE49-F238E27FC236}">
                  <a16:creationId xmlns:a16="http://schemas.microsoft.com/office/drawing/2014/main" id="{EDF5AD02-752B-482E-8A6E-2B092C1F7D3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10">
              <a:extLst>
                <a:ext uri="{FF2B5EF4-FFF2-40B4-BE49-F238E27FC236}">
                  <a16:creationId xmlns:a16="http://schemas.microsoft.com/office/drawing/2014/main" id="{7FB863AA-3BF0-4DAC-B067-9ED7742E293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11">
              <a:extLst>
                <a:ext uri="{FF2B5EF4-FFF2-40B4-BE49-F238E27FC236}">
                  <a16:creationId xmlns:a16="http://schemas.microsoft.com/office/drawing/2014/main" id="{26DC6823-B21A-4C71-9D80-C0824932FD27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12">
              <a:extLst>
                <a:ext uri="{FF2B5EF4-FFF2-40B4-BE49-F238E27FC236}">
                  <a16:creationId xmlns:a16="http://schemas.microsoft.com/office/drawing/2014/main" id="{3E276886-1043-402E-8761-6938A05376D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close/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13">
              <a:extLst>
                <a:ext uri="{FF2B5EF4-FFF2-40B4-BE49-F238E27FC236}">
                  <a16:creationId xmlns:a16="http://schemas.microsoft.com/office/drawing/2014/main" id="{A0FC855B-611E-4D9B-B30B-BA867A36BB3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14">
              <a:extLst>
                <a:ext uri="{FF2B5EF4-FFF2-40B4-BE49-F238E27FC236}">
                  <a16:creationId xmlns:a16="http://schemas.microsoft.com/office/drawing/2014/main" id="{14455082-0210-42F5-9592-88F737C967F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15">
              <a:extLst>
                <a:ext uri="{FF2B5EF4-FFF2-40B4-BE49-F238E27FC236}">
                  <a16:creationId xmlns:a16="http://schemas.microsoft.com/office/drawing/2014/main" id="{78E358E9-EE11-483B-89B1-CBDFF14F744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16">
              <a:extLst>
                <a:ext uri="{FF2B5EF4-FFF2-40B4-BE49-F238E27FC236}">
                  <a16:creationId xmlns:a16="http://schemas.microsoft.com/office/drawing/2014/main" id="{60171F3B-D68B-45B9-84E6-5A0C9F0FCF6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17">
              <a:extLst>
                <a:ext uri="{FF2B5EF4-FFF2-40B4-BE49-F238E27FC236}">
                  <a16:creationId xmlns:a16="http://schemas.microsoft.com/office/drawing/2014/main" id="{7769994F-FA52-4794-9E7A-6E67CB19C9A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18">
              <a:extLst>
                <a:ext uri="{FF2B5EF4-FFF2-40B4-BE49-F238E27FC236}">
                  <a16:creationId xmlns:a16="http://schemas.microsoft.com/office/drawing/2014/main" id="{5F8FBE57-107E-43AB-8E99-DC0A5B65E5A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19">
              <a:extLst>
                <a:ext uri="{FF2B5EF4-FFF2-40B4-BE49-F238E27FC236}">
                  <a16:creationId xmlns:a16="http://schemas.microsoft.com/office/drawing/2014/main" id="{A6ADE01A-5934-4E33-83ED-FC73819DDE3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20">
              <a:extLst>
                <a:ext uri="{FF2B5EF4-FFF2-40B4-BE49-F238E27FC236}">
                  <a16:creationId xmlns:a16="http://schemas.microsoft.com/office/drawing/2014/main" id="{E8F33F33-2400-4492-8D9C-DB066C1E5737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21">
              <a:extLst>
                <a:ext uri="{FF2B5EF4-FFF2-40B4-BE49-F238E27FC236}">
                  <a16:creationId xmlns:a16="http://schemas.microsoft.com/office/drawing/2014/main" id="{6B8D6B7E-0388-4E49-B59E-FDD32EC6502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22">
              <a:extLst>
                <a:ext uri="{FF2B5EF4-FFF2-40B4-BE49-F238E27FC236}">
                  <a16:creationId xmlns:a16="http://schemas.microsoft.com/office/drawing/2014/main" id="{6646870A-58B5-49E3-B469-41A832DF76F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23">
              <a:extLst>
                <a:ext uri="{FF2B5EF4-FFF2-40B4-BE49-F238E27FC236}">
                  <a16:creationId xmlns:a16="http://schemas.microsoft.com/office/drawing/2014/main" id="{D1A28E7F-D781-403F-A23C-9B220104ABC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24">
              <a:extLst>
                <a:ext uri="{FF2B5EF4-FFF2-40B4-BE49-F238E27FC236}">
                  <a16:creationId xmlns:a16="http://schemas.microsoft.com/office/drawing/2014/main" id="{AA55E690-6DCF-41B7-A493-5C1BC972BBC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25">
              <a:extLst>
                <a:ext uri="{FF2B5EF4-FFF2-40B4-BE49-F238E27FC236}">
                  <a16:creationId xmlns:a16="http://schemas.microsoft.com/office/drawing/2014/main" id="{26835360-427C-4B38-B0E3-849249E9289D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26">
              <a:extLst>
                <a:ext uri="{FF2B5EF4-FFF2-40B4-BE49-F238E27FC236}">
                  <a16:creationId xmlns:a16="http://schemas.microsoft.com/office/drawing/2014/main" id="{817C9A54-B3D9-4D95-B119-081949982DE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Freeform 27">
              <a:extLst>
                <a:ext uri="{FF2B5EF4-FFF2-40B4-BE49-F238E27FC236}">
                  <a16:creationId xmlns:a16="http://schemas.microsoft.com/office/drawing/2014/main" id="{4296BA2A-F68E-4931-B15D-9E059B8450B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28">
              <a:extLst>
                <a:ext uri="{FF2B5EF4-FFF2-40B4-BE49-F238E27FC236}">
                  <a16:creationId xmlns:a16="http://schemas.microsoft.com/office/drawing/2014/main" id="{615EE0ED-A36D-4787-B410-C14B4C9E65D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29">
              <a:extLst>
                <a:ext uri="{FF2B5EF4-FFF2-40B4-BE49-F238E27FC236}">
                  <a16:creationId xmlns:a16="http://schemas.microsoft.com/office/drawing/2014/main" id="{8F60F0AF-AE4A-4259-A67A-4DAC7D8C4135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30">
              <a:extLst>
                <a:ext uri="{FF2B5EF4-FFF2-40B4-BE49-F238E27FC236}">
                  <a16:creationId xmlns:a16="http://schemas.microsoft.com/office/drawing/2014/main" id="{69968FBF-88F0-4891-BC63-1229C1E9441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close/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31">
              <a:extLst>
                <a:ext uri="{FF2B5EF4-FFF2-40B4-BE49-F238E27FC236}">
                  <a16:creationId xmlns:a16="http://schemas.microsoft.com/office/drawing/2014/main" id="{7353C77D-5D01-480B-BFD7-EBD6649A3B3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32">
              <a:extLst>
                <a:ext uri="{FF2B5EF4-FFF2-40B4-BE49-F238E27FC236}">
                  <a16:creationId xmlns:a16="http://schemas.microsoft.com/office/drawing/2014/main" id="{0D4E690F-15DF-45D4-9B13-8E400342F78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33">
              <a:extLst>
                <a:ext uri="{FF2B5EF4-FFF2-40B4-BE49-F238E27FC236}">
                  <a16:creationId xmlns:a16="http://schemas.microsoft.com/office/drawing/2014/main" id="{16EAC9A2-EAF5-4D20-A5E7-9824F2D740B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34">
              <a:extLst>
                <a:ext uri="{FF2B5EF4-FFF2-40B4-BE49-F238E27FC236}">
                  <a16:creationId xmlns:a16="http://schemas.microsoft.com/office/drawing/2014/main" id="{664B193F-AEE6-43AB-8CF3-93587C7AB54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35">
              <a:extLst>
                <a:ext uri="{FF2B5EF4-FFF2-40B4-BE49-F238E27FC236}">
                  <a16:creationId xmlns:a16="http://schemas.microsoft.com/office/drawing/2014/main" id="{02BBC9B4-A93D-4E4F-A140-1E9B8FF1E95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525" y="2725"/>
              <a:ext cx="708" cy="370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341 w 341"/>
                <a:gd name="T5" fmla="*/ 177 h 177"/>
                <a:gd name="T6" fmla="*/ 326 w 341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244" y="11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4" name="Rectangle 36">
              <a:extLst>
                <a:ext uri="{FF2B5EF4-FFF2-40B4-BE49-F238E27FC236}">
                  <a16:creationId xmlns:a16="http://schemas.microsoft.com/office/drawing/2014/main" id="{85C5E7AB-5B69-4C81-8CA8-242C1AD61044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4649" y="3429"/>
              <a:ext cx="15" cy="2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37">
              <a:extLst>
                <a:ext uri="{FF2B5EF4-FFF2-40B4-BE49-F238E27FC236}">
                  <a16:creationId xmlns:a16="http://schemas.microsoft.com/office/drawing/2014/main" id="{EE819A12-3C20-47B5-AB0C-F2F7E6B604B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07" y="3448"/>
              <a:ext cx="187" cy="207"/>
            </a:xfrm>
            <a:custGeom>
              <a:avLst/>
              <a:gdLst>
                <a:gd name="T0" fmla="*/ 50 w 90"/>
                <a:gd name="T1" fmla="*/ 99 h 99"/>
                <a:gd name="T2" fmla="*/ 0 w 90"/>
                <a:gd name="T3" fmla="*/ 50 h 99"/>
                <a:gd name="T4" fmla="*/ 51 w 90"/>
                <a:gd name="T5" fmla="*/ 0 h 99"/>
                <a:gd name="T6" fmla="*/ 88 w 90"/>
                <a:gd name="T7" fmla="*/ 24 h 99"/>
                <a:gd name="T8" fmla="*/ 76 w 90"/>
                <a:gd name="T9" fmla="*/ 37 h 99"/>
                <a:gd name="T10" fmla="*/ 64 w 90"/>
                <a:gd name="T11" fmla="*/ 25 h 99"/>
                <a:gd name="T12" fmla="*/ 65 w 90"/>
                <a:gd name="T13" fmla="*/ 21 h 99"/>
                <a:gd name="T14" fmla="*/ 51 w 90"/>
                <a:gd name="T15" fmla="*/ 18 h 99"/>
                <a:gd name="T16" fmla="*/ 21 w 90"/>
                <a:gd name="T17" fmla="*/ 49 h 99"/>
                <a:gd name="T18" fmla="*/ 51 w 90"/>
                <a:gd name="T19" fmla="*/ 80 h 99"/>
                <a:gd name="T20" fmla="*/ 78 w 90"/>
                <a:gd name="T21" fmla="*/ 68 h 99"/>
                <a:gd name="T22" fmla="*/ 90 w 90"/>
                <a:gd name="T23" fmla="*/ 82 h 99"/>
                <a:gd name="T24" fmla="*/ 50 w 90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99">
                  <a:moveTo>
                    <a:pt x="50" y="99"/>
                  </a:moveTo>
                  <a:cubicBezTo>
                    <a:pt x="21" y="99"/>
                    <a:pt x="0" y="79"/>
                    <a:pt x="0" y="50"/>
                  </a:cubicBezTo>
                  <a:cubicBezTo>
                    <a:pt x="0" y="21"/>
                    <a:pt x="22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7"/>
                    <a:pt x="76" y="37"/>
                  </a:cubicBezTo>
                  <a:cubicBezTo>
                    <a:pt x="69" y="37"/>
                    <a:pt x="64" y="32"/>
                    <a:pt x="64" y="25"/>
                  </a:cubicBezTo>
                  <a:cubicBezTo>
                    <a:pt x="64" y="24"/>
                    <a:pt x="64" y="22"/>
                    <a:pt x="65" y="21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49"/>
                  </a:cubicBezTo>
                  <a:cubicBezTo>
                    <a:pt x="21" y="67"/>
                    <a:pt x="34" y="80"/>
                    <a:pt x="51" y="80"/>
                  </a:cubicBezTo>
                  <a:cubicBezTo>
                    <a:pt x="62" y="80"/>
                    <a:pt x="71" y="75"/>
                    <a:pt x="78" y="68"/>
                  </a:cubicBezTo>
                  <a:cubicBezTo>
                    <a:pt x="90" y="82"/>
                    <a:pt x="90" y="82"/>
                    <a:pt x="90" y="82"/>
                  </a:cubicBezTo>
                  <a:cubicBezTo>
                    <a:pt x="80" y="92"/>
                    <a:pt x="66" y="99"/>
                    <a:pt x="50" y="9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38">
              <a:extLst>
                <a:ext uri="{FF2B5EF4-FFF2-40B4-BE49-F238E27FC236}">
                  <a16:creationId xmlns:a16="http://schemas.microsoft.com/office/drawing/2014/main" id="{BC7FD9BE-87C0-44DC-A462-F46A9D841FD3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913" y="3452"/>
              <a:ext cx="181" cy="198"/>
            </a:xfrm>
            <a:custGeom>
              <a:avLst/>
              <a:gdLst>
                <a:gd name="T0" fmla="*/ 42 w 87"/>
                <a:gd name="T1" fmla="*/ 95 h 95"/>
                <a:gd name="T2" fmla="*/ 0 w 87"/>
                <a:gd name="T3" fmla="*/ 95 h 95"/>
                <a:gd name="T4" fmla="*/ 0 w 87"/>
                <a:gd name="T5" fmla="*/ 78 h 95"/>
                <a:gd name="T6" fmla="*/ 12 w 87"/>
                <a:gd name="T7" fmla="*/ 78 h 95"/>
                <a:gd name="T8" fmla="*/ 12 w 87"/>
                <a:gd name="T9" fmla="*/ 17 h 95"/>
                <a:gd name="T10" fmla="*/ 0 w 87"/>
                <a:gd name="T11" fmla="*/ 17 h 95"/>
                <a:gd name="T12" fmla="*/ 0 w 87"/>
                <a:gd name="T13" fmla="*/ 0 h 95"/>
                <a:gd name="T14" fmla="*/ 41 w 87"/>
                <a:gd name="T15" fmla="*/ 0 h 95"/>
                <a:gd name="T16" fmla="*/ 80 w 87"/>
                <a:gd name="T17" fmla="*/ 29 h 95"/>
                <a:gd name="T18" fmla="*/ 62 w 87"/>
                <a:gd name="T19" fmla="*/ 54 h 95"/>
                <a:gd name="T20" fmla="*/ 76 w 87"/>
                <a:gd name="T21" fmla="*/ 78 h 95"/>
                <a:gd name="T22" fmla="*/ 87 w 87"/>
                <a:gd name="T23" fmla="*/ 78 h 95"/>
                <a:gd name="T24" fmla="*/ 87 w 87"/>
                <a:gd name="T25" fmla="*/ 95 h 95"/>
                <a:gd name="T26" fmla="*/ 62 w 87"/>
                <a:gd name="T27" fmla="*/ 95 h 95"/>
                <a:gd name="T28" fmla="*/ 43 w 87"/>
                <a:gd name="T29" fmla="*/ 60 h 95"/>
                <a:gd name="T30" fmla="*/ 39 w 87"/>
                <a:gd name="T31" fmla="*/ 60 h 95"/>
                <a:gd name="T32" fmla="*/ 32 w 87"/>
                <a:gd name="T33" fmla="*/ 60 h 95"/>
                <a:gd name="T34" fmla="*/ 32 w 87"/>
                <a:gd name="T35" fmla="*/ 78 h 95"/>
                <a:gd name="T36" fmla="*/ 42 w 87"/>
                <a:gd name="T37" fmla="*/ 78 h 95"/>
                <a:gd name="T38" fmla="*/ 42 w 87"/>
                <a:gd name="T39" fmla="*/ 95 h 95"/>
                <a:gd name="T40" fmla="*/ 58 w 87"/>
                <a:gd name="T41" fmla="*/ 30 h 95"/>
                <a:gd name="T42" fmla="*/ 39 w 87"/>
                <a:gd name="T43" fmla="*/ 17 h 95"/>
                <a:gd name="T44" fmla="*/ 32 w 87"/>
                <a:gd name="T45" fmla="*/ 17 h 95"/>
                <a:gd name="T46" fmla="*/ 32 w 87"/>
                <a:gd name="T47" fmla="*/ 44 h 95"/>
                <a:gd name="T48" fmla="*/ 40 w 87"/>
                <a:gd name="T49" fmla="*/ 44 h 95"/>
                <a:gd name="T50" fmla="*/ 58 w 87"/>
                <a:gd name="T51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" h="95">
                  <a:moveTo>
                    <a:pt x="42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63" y="0"/>
                    <a:pt x="80" y="9"/>
                    <a:pt x="80" y="29"/>
                  </a:cubicBezTo>
                  <a:cubicBezTo>
                    <a:pt x="80" y="41"/>
                    <a:pt x="72" y="50"/>
                    <a:pt x="62" y="5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87" y="78"/>
                    <a:pt x="87" y="78"/>
                    <a:pt x="87" y="78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2" y="60"/>
                    <a:pt x="40" y="60"/>
                    <a:pt x="39" y="60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42" y="78"/>
                    <a:pt x="42" y="78"/>
                    <a:pt x="42" y="78"/>
                  </a:cubicBezTo>
                  <a:lnTo>
                    <a:pt x="42" y="95"/>
                  </a:lnTo>
                  <a:close/>
                  <a:moveTo>
                    <a:pt x="58" y="30"/>
                  </a:moveTo>
                  <a:cubicBezTo>
                    <a:pt x="58" y="21"/>
                    <a:pt x="51" y="17"/>
                    <a:pt x="39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4" y="44"/>
                    <a:pt x="36" y="44"/>
                    <a:pt x="40" y="44"/>
                  </a:cubicBezTo>
                  <a:cubicBezTo>
                    <a:pt x="51" y="44"/>
                    <a:pt x="58" y="39"/>
                    <a:pt x="5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39">
              <a:extLst>
                <a:ext uri="{FF2B5EF4-FFF2-40B4-BE49-F238E27FC236}">
                  <a16:creationId xmlns:a16="http://schemas.microsoft.com/office/drawing/2014/main" id="{6B474579-6D5E-477D-A4BE-93A75D2F444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106" y="3452"/>
              <a:ext cx="245" cy="198"/>
            </a:xfrm>
            <a:custGeom>
              <a:avLst/>
              <a:gdLst>
                <a:gd name="T0" fmla="*/ 0 w 245"/>
                <a:gd name="T1" fmla="*/ 163 h 198"/>
                <a:gd name="T2" fmla="*/ 23 w 245"/>
                <a:gd name="T3" fmla="*/ 163 h 198"/>
                <a:gd name="T4" fmla="*/ 29 w 245"/>
                <a:gd name="T5" fmla="*/ 36 h 198"/>
                <a:gd name="T6" fmla="*/ 4 w 245"/>
                <a:gd name="T7" fmla="*/ 36 h 198"/>
                <a:gd name="T8" fmla="*/ 4 w 245"/>
                <a:gd name="T9" fmla="*/ 0 h 198"/>
                <a:gd name="T10" fmla="*/ 69 w 245"/>
                <a:gd name="T11" fmla="*/ 0 h 198"/>
                <a:gd name="T12" fmla="*/ 123 w 245"/>
                <a:gd name="T13" fmla="*/ 100 h 198"/>
                <a:gd name="T14" fmla="*/ 179 w 245"/>
                <a:gd name="T15" fmla="*/ 0 h 198"/>
                <a:gd name="T16" fmla="*/ 241 w 245"/>
                <a:gd name="T17" fmla="*/ 0 h 198"/>
                <a:gd name="T18" fmla="*/ 241 w 245"/>
                <a:gd name="T19" fmla="*/ 36 h 198"/>
                <a:gd name="T20" fmla="*/ 216 w 245"/>
                <a:gd name="T21" fmla="*/ 36 h 198"/>
                <a:gd name="T22" fmla="*/ 222 w 245"/>
                <a:gd name="T23" fmla="*/ 163 h 198"/>
                <a:gd name="T24" fmla="*/ 245 w 245"/>
                <a:gd name="T25" fmla="*/ 163 h 198"/>
                <a:gd name="T26" fmla="*/ 245 w 245"/>
                <a:gd name="T27" fmla="*/ 198 h 198"/>
                <a:gd name="T28" fmla="*/ 158 w 245"/>
                <a:gd name="T29" fmla="*/ 198 h 198"/>
                <a:gd name="T30" fmla="*/ 158 w 245"/>
                <a:gd name="T31" fmla="*/ 163 h 198"/>
                <a:gd name="T32" fmla="*/ 181 w 245"/>
                <a:gd name="T33" fmla="*/ 163 h 198"/>
                <a:gd name="T34" fmla="*/ 177 w 245"/>
                <a:gd name="T35" fmla="*/ 73 h 198"/>
                <a:gd name="T36" fmla="*/ 125 w 245"/>
                <a:gd name="T37" fmla="*/ 165 h 198"/>
                <a:gd name="T38" fmla="*/ 121 w 245"/>
                <a:gd name="T39" fmla="*/ 165 h 198"/>
                <a:gd name="T40" fmla="*/ 69 w 245"/>
                <a:gd name="T41" fmla="*/ 73 h 198"/>
                <a:gd name="T42" fmla="*/ 65 w 245"/>
                <a:gd name="T43" fmla="*/ 163 h 198"/>
                <a:gd name="T44" fmla="*/ 87 w 245"/>
                <a:gd name="T45" fmla="*/ 163 h 198"/>
                <a:gd name="T46" fmla="*/ 87 w 245"/>
                <a:gd name="T47" fmla="*/ 198 h 198"/>
                <a:gd name="T48" fmla="*/ 0 w 245"/>
                <a:gd name="T49" fmla="*/ 198 h 198"/>
                <a:gd name="T50" fmla="*/ 0 w 245"/>
                <a:gd name="T51" fmla="*/ 16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5" h="198">
                  <a:moveTo>
                    <a:pt x="0" y="163"/>
                  </a:moveTo>
                  <a:lnTo>
                    <a:pt x="23" y="163"/>
                  </a:lnTo>
                  <a:lnTo>
                    <a:pt x="29" y="36"/>
                  </a:lnTo>
                  <a:lnTo>
                    <a:pt x="4" y="36"/>
                  </a:lnTo>
                  <a:lnTo>
                    <a:pt x="4" y="0"/>
                  </a:lnTo>
                  <a:lnTo>
                    <a:pt x="69" y="0"/>
                  </a:lnTo>
                  <a:lnTo>
                    <a:pt x="123" y="100"/>
                  </a:lnTo>
                  <a:lnTo>
                    <a:pt x="179" y="0"/>
                  </a:lnTo>
                  <a:lnTo>
                    <a:pt x="241" y="0"/>
                  </a:lnTo>
                  <a:lnTo>
                    <a:pt x="241" y="36"/>
                  </a:lnTo>
                  <a:lnTo>
                    <a:pt x="216" y="36"/>
                  </a:lnTo>
                  <a:lnTo>
                    <a:pt x="222" y="163"/>
                  </a:lnTo>
                  <a:lnTo>
                    <a:pt x="245" y="163"/>
                  </a:lnTo>
                  <a:lnTo>
                    <a:pt x="245" y="198"/>
                  </a:lnTo>
                  <a:lnTo>
                    <a:pt x="158" y="198"/>
                  </a:lnTo>
                  <a:lnTo>
                    <a:pt x="158" y="163"/>
                  </a:lnTo>
                  <a:lnTo>
                    <a:pt x="181" y="163"/>
                  </a:lnTo>
                  <a:lnTo>
                    <a:pt x="177" y="73"/>
                  </a:lnTo>
                  <a:lnTo>
                    <a:pt x="125" y="165"/>
                  </a:lnTo>
                  <a:lnTo>
                    <a:pt x="121" y="165"/>
                  </a:lnTo>
                  <a:lnTo>
                    <a:pt x="69" y="73"/>
                  </a:lnTo>
                  <a:lnTo>
                    <a:pt x="65" y="163"/>
                  </a:lnTo>
                  <a:lnTo>
                    <a:pt x="87" y="163"/>
                  </a:lnTo>
                  <a:lnTo>
                    <a:pt x="87" y="198"/>
                  </a:lnTo>
                  <a:lnTo>
                    <a:pt x="0" y="198"/>
                  </a:lnTo>
                  <a:lnTo>
                    <a:pt x="0" y="1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40">
              <a:extLst>
                <a:ext uri="{FF2B5EF4-FFF2-40B4-BE49-F238E27FC236}">
                  <a16:creationId xmlns:a16="http://schemas.microsoft.com/office/drawing/2014/main" id="{456F7CF6-7CCD-424F-9816-4AC7552FB9F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364" y="3452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1 w 96"/>
                <a:gd name="T9" fmla="*/ 17 h 97"/>
                <a:gd name="T10" fmla="*/ 31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6 w 96"/>
                <a:gd name="T27" fmla="*/ 17 h 97"/>
                <a:gd name="T28" fmla="*/ 86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85"/>
                    <a:pt x="70" y="97"/>
                    <a:pt x="48" y="97"/>
                  </a:cubicBezTo>
                  <a:cubicBezTo>
                    <a:pt x="26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41">
              <a:extLst>
                <a:ext uri="{FF2B5EF4-FFF2-40B4-BE49-F238E27FC236}">
                  <a16:creationId xmlns:a16="http://schemas.microsoft.com/office/drawing/2014/main" id="{15799A17-8894-467E-AFFD-FE027156876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80" y="3448"/>
              <a:ext cx="185" cy="204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1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5 w 89"/>
                <a:gd name="T13" fmla="*/ 22 h 98"/>
                <a:gd name="T14" fmla="*/ 51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4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5" y="22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8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6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42">
              <a:extLst>
                <a:ext uri="{FF2B5EF4-FFF2-40B4-BE49-F238E27FC236}">
                  <a16:creationId xmlns:a16="http://schemas.microsoft.com/office/drawing/2014/main" id="{1C7FBC6F-B539-453A-908E-FC894D3712B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856" y="2506"/>
              <a:ext cx="399" cy="952"/>
            </a:xfrm>
            <a:custGeom>
              <a:avLst/>
              <a:gdLst>
                <a:gd name="T0" fmla="*/ 31 w 399"/>
                <a:gd name="T1" fmla="*/ 718 h 952"/>
                <a:gd name="T2" fmla="*/ 131 w 399"/>
                <a:gd name="T3" fmla="*/ 718 h 952"/>
                <a:gd name="T4" fmla="*/ 181 w 399"/>
                <a:gd name="T5" fmla="*/ 313 h 952"/>
                <a:gd name="T6" fmla="*/ 73 w 399"/>
                <a:gd name="T7" fmla="*/ 359 h 952"/>
                <a:gd name="T8" fmla="*/ 71 w 399"/>
                <a:gd name="T9" fmla="*/ 115 h 952"/>
                <a:gd name="T10" fmla="*/ 303 w 399"/>
                <a:gd name="T11" fmla="*/ 0 h 952"/>
                <a:gd name="T12" fmla="*/ 384 w 399"/>
                <a:gd name="T13" fmla="*/ 50 h 952"/>
                <a:gd name="T14" fmla="*/ 301 w 399"/>
                <a:gd name="T15" fmla="*/ 718 h 952"/>
                <a:gd name="T16" fmla="*/ 399 w 399"/>
                <a:gd name="T17" fmla="*/ 718 h 952"/>
                <a:gd name="T18" fmla="*/ 368 w 399"/>
                <a:gd name="T19" fmla="*/ 952 h 952"/>
                <a:gd name="T20" fmla="*/ 0 w 399"/>
                <a:gd name="T21" fmla="*/ 952 h 952"/>
                <a:gd name="T22" fmla="*/ 31 w 399"/>
                <a:gd name="T23" fmla="*/ 71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952">
                  <a:moveTo>
                    <a:pt x="31" y="718"/>
                  </a:moveTo>
                  <a:lnTo>
                    <a:pt x="131" y="718"/>
                  </a:lnTo>
                  <a:lnTo>
                    <a:pt x="181" y="313"/>
                  </a:lnTo>
                  <a:lnTo>
                    <a:pt x="73" y="359"/>
                  </a:lnTo>
                  <a:lnTo>
                    <a:pt x="71" y="115"/>
                  </a:lnTo>
                  <a:lnTo>
                    <a:pt x="303" y="0"/>
                  </a:lnTo>
                  <a:lnTo>
                    <a:pt x="384" y="50"/>
                  </a:lnTo>
                  <a:lnTo>
                    <a:pt x="301" y="718"/>
                  </a:lnTo>
                  <a:lnTo>
                    <a:pt x="399" y="718"/>
                  </a:lnTo>
                  <a:lnTo>
                    <a:pt x="368" y="952"/>
                  </a:lnTo>
                  <a:lnTo>
                    <a:pt x="0" y="952"/>
                  </a:lnTo>
                  <a:lnTo>
                    <a:pt x="31" y="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43">
              <a:extLst>
                <a:ext uri="{FF2B5EF4-FFF2-40B4-BE49-F238E27FC236}">
                  <a16:creationId xmlns:a16="http://schemas.microsoft.com/office/drawing/2014/main" id="{B34AADB6-07C6-4536-81E3-7430C6F253BB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199" y="2485"/>
              <a:ext cx="623" cy="781"/>
            </a:xfrm>
            <a:custGeom>
              <a:avLst/>
              <a:gdLst>
                <a:gd name="T0" fmla="*/ 0 w 300"/>
                <a:gd name="T1" fmla="*/ 212 h 374"/>
                <a:gd name="T2" fmla="*/ 163 w 300"/>
                <a:gd name="T3" fmla="*/ 0 h 374"/>
                <a:gd name="T4" fmla="*/ 300 w 300"/>
                <a:gd name="T5" fmla="*/ 163 h 374"/>
                <a:gd name="T6" fmla="*/ 137 w 300"/>
                <a:gd name="T7" fmla="*/ 374 h 374"/>
                <a:gd name="T8" fmla="*/ 0 w 300"/>
                <a:gd name="T9" fmla="*/ 212 h 374"/>
                <a:gd name="T10" fmla="*/ 201 w 300"/>
                <a:gd name="T11" fmla="*/ 166 h 374"/>
                <a:gd name="T12" fmla="*/ 160 w 300"/>
                <a:gd name="T13" fmla="*/ 98 h 374"/>
                <a:gd name="T14" fmla="*/ 99 w 300"/>
                <a:gd name="T15" fmla="*/ 209 h 374"/>
                <a:gd name="T16" fmla="*/ 140 w 300"/>
                <a:gd name="T17" fmla="*/ 276 h 374"/>
                <a:gd name="T18" fmla="*/ 201 w 300"/>
                <a:gd name="T19" fmla="*/ 16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0" h="374">
                  <a:moveTo>
                    <a:pt x="0" y="212"/>
                  </a:moveTo>
                  <a:cubicBezTo>
                    <a:pt x="0" y="100"/>
                    <a:pt x="64" y="0"/>
                    <a:pt x="163" y="0"/>
                  </a:cubicBezTo>
                  <a:cubicBezTo>
                    <a:pt x="254" y="0"/>
                    <a:pt x="300" y="73"/>
                    <a:pt x="300" y="163"/>
                  </a:cubicBezTo>
                  <a:cubicBezTo>
                    <a:pt x="300" y="275"/>
                    <a:pt x="236" y="374"/>
                    <a:pt x="137" y="374"/>
                  </a:cubicBezTo>
                  <a:cubicBezTo>
                    <a:pt x="46" y="374"/>
                    <a:pt x="0" y="301"/>
                    <a:pt x="0" y="212"/>
                  </a:cubicBezTo>
                  <a:moveTo>
                    <a:pt x="201" y="166"/>
                  </a:moveTo>
                  <a:cubicBezTo>
                    <a:pt x="201" y="125"/>
                    <a:pt x="188" y="98"/>
                    <a:pt x="160" y="98"/>
                  </a:cubicBezTo>
                  <a:cubicBezTo>
                    <a:pt x="123" y="98"/>
                    <a:pt x="99" y="151"/>
                    <a:pt x="99" y="209"/>
                  </a:cubicBezTo>
                  <a:cubicBezTo>
                    <a:pt x="99" y="250"/>
                    <a:pt x="113" y="276"/>
                    <a:pt x="140" y="276"/>
                  </a:cubicBezTo>
                  <a:cubicBezTo>
                    <a:pt x="177" y="276"/>
                    <a:pt x="201" y="224"/>
                    <a:pt x="201" y="16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44">
              <a:extLst>
                <a:ext uri="{FF2B5EF4-FFF2-40B4-BE49-F238E27FC236}">
                  <a16:creationId xmlns:a16="http://schemas.microsoft.com/office/drawing/2014/main" id="{4DC8605B-4495-4290-995C-3DE5A656EC8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280" y="3312"/>
              <a:ext cx="95" cy="127"/>
            </a:xfrm>
            <a:custGeom>
              <a:avLst/>
              <a:gdLst>
                <a:gd name="T0" fmla="*/ 10 w 95"/>
                <a:gd name="T1" fmla="*/ 105 h 127"/>
                <a:gd name="T2" fmla="*/ 21 w 95"/>
                <a:gd name="T3" fmla="*/ 105 h 127"/>
                <a:gd name="T4" fmla="*/ 27 w 95"/>
                <a:gd name="T5" fmla="*/ 77 h 127"/>
                <a:gd name="T6" fmla="*/ 8 w 95"/>
                <a:gd name="T7" fmla="*/ 23 h 127"/>
                <a:gd name="T8" fmla="*/ 0 w 95"/>
                <a:gd name="T9" fmla="*/ 23 h 127"/>
                <a:gd name="T10" fmla="*/ 4 w 95"/>
                <a:gd name="T11" fmla="*/ 0 h 127"/>
                <a:gd name="T12" fmla="*/ 44 w 95"/>
                <a:gd name="T13" fmla="*/ 0 h 127"/>
                <a:gd name="T14" fmla="*/ 39 w 95"/>
                <a:gd name="T15" fmla="*/ 23 h 127"/>
                <a:gd name="T16" fmla="*/ 29 w 95"/>
                <a:gd name="T17" fmla="*/ 23 h 127"/>
                <a:gd name="T18" fmla="*/ 39 w 95"/>
                <a:gd name="T19" fmla="*/ 59 h 127"/>
                <a:gd name="T20" fmla="*/ 62 w 95"/>
                <a:gd name="T21" fmla="*/ 23 h 127"/>
                <a:gd name="T22" fmla="*/ 52 w 95"/>
                <a:gd name="T23" fmla="*/ 23 h 127"/>
                <a:gd name="T24" fmla="*/ 56 w 95"/>
                <a:gd name="T25" fmla="*/ 0 h 127"/>
                <a:gd name="T26" fmla="*/ 95 w 95"/>
                <a:gd name="T27" fmla="*/ 0 h 127"/>
                <a:gd name="T28" fmla="*/ 91 w 95"/>
                <a:gd name="T29" fmla="*/ 23 h 127"/>
                <a:gd name="T30" fmla="*/ 83 w 95"/>
                <a:gd name="T31" fmla="*/ 23 h 127"/>
                <a:gd name="T32" fmla="*/ 46 w 95"/>
                <a:gd name="T33" fmla="*/ 82 h 127"/>
                <a:gd name="T34" fmla="*/ 41 w 95"/>
                <a:gd name="T35" fmla="*/ 105 h 127"/>
                <a:gd name="T36" fmla="*/ 54 w 95"/>
                <a:gd name="T37" fmla="*/ 105 h 127"/>
                <a:gd name="T38" fmla="*/ 50 w 95"/>
                <a:gd name="T39" fmla="*/ 127 h 127"/>
                <a:gd name="T40" fmla="*/ 6 w 95"/>
                <a:gd name="T41" fmla="*/ 127 h 127"/>
                <a:gd name="T42" fmla="*/ 10 w 95"/>
                <a:gd name="T43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5" h="127">
                  <a:moveTo>
                    <a:pt x="10" y="105"/>
                  </a:moveTo>
                  <a:lnTo>
                    <a:pt x="21" y="105"/>
                  </a:lnTo>
                  <a:lnTo>
                    <a:pt x="27" y="77"/>
                  </a:lnTo>
                  <a:lnTo>
                    <a:pt x="8" y="23"/>
                  </a:lnTo>
                  <a:lnTo>
                    <a:pt x="0" y="23"/>
                  </a:lnTo>
                  <a:lnTo>
                    <a:pt x="4" y="0"/>
                  </a:lnTo>
                  <a:lnTo>
                    <a:pt x="44" y="0"/>
                  </a:lnTo>
                  <a:lnTo>
                    <a:pt x="39" y="23"/>
                  </a:lnTo>
                  <a:lnTo>
                    <a:pt x="29" y="23"/>
                  </a:lnTo>
                  <a:lnTo>
                    <a:pt x="39" y="59"/>
                  </a:lnTo>
                  <a:lnTo>
                    <a:pt x="62" y="23"/>
                  </a:lnTo>
                  <a:lnTo>
                    <a:pt x="52" y="23"/>
                  </a:lnTo>
                  <a:lnTo>
                    <a:pt x="56" y="0"/>
                  </a:lnTo>
                  <a:lnTo>
                    <a:pt x="95" y="0"/>
                  </a:lnTo>
                  <a:lnTo>
                    <a:pt x="91" y="23"/>
                  </a:lnTo>
                  <a:lnTo>
                    <a:pt x="83" y="23"/>
                  </a:lnTo>
                  <a:lnTo>
                    <a:pt x="46" y="82"/>
                  </a:lnTo>
                  <a:lnTo>
                    <a:pt x="41" y="105"/>
                  </a:lnTo>
                  <a:lnTo>
                    <a:pt x="54" y="105"/>
                  </a:lnTo>
                  <a:lnTo>
                    <a:pt x="50" y="127"/>
                  </a:lnTo>
                  <a:lnTo>
                    <a:pt x="6" y="127"/>
                  </a:lnTo>
                  <a:lnTo>
                    <a:pt x="10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3" name="Freeform 45">
              <a:extLst>
                <a:ext uri="{FF2B5EF4-FFF2-40B4-BE49-F238E27FC236}">
                  <a16:creationId xmlns:a16="http://schemas.microsoft.com/office/drawing/2014/main" id="{3E66FA46-8E57-494C-9D0C-21E5B454DDE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361" y="3312"/>
              <a:ext cx="95" cy="127"/>
            </a:xfrm>
            <a:custGeom>
              <a:avLst/>
              <a:gdLst>
                <a:gd name="T0" fmla="*/ 4 w 95"/>
                <a:gd name="T1" fmla="*/ 105 h 127"/>
                <a:gd name="T2" fmla="*/ 14 w 95"/>
                <a:gd name="T3" fmla="*/ 105 h 127"/>
                <a:gd name="T4" fmla="*/ 29 w 95"/>
                <a:gd name="T5" fmla="*/ 23 h 127"/>
                <a:gd name="T6" fmla="*/ 17 w 95"/>
                <a:gd name="T7" fmla="*/ 23 h 127"/>
                <a:gd name="T8" fmla="*/ 21 w 95"/>
                <a:gd name="T9" fmla="*/ 0 h 127"/>
                <a:gd name="T10" fmla="*/ 95 w 95"/>
                <a:gd name="T11" fmla="*/ 0 h 127"/>
                <a:gd name="T12" fmla="*/ 89 w 95"/>
                <a:gd name="T13" fmla="*/ 38 h 127"/>
                <a:gd name="T14" fmla="*/ 71 w 95"/>
                <a:gd name="T15" fmla="*/ 38 h 127"/>
                <a:gd name="T16" fmla="*/ 73 w 95"/>
                <a:gd name="T17" fmla="*/ 23 h 127"/>
                <a:gd name="T18" fmla="*/ 48 w 95"/>
                <a:gd name="T19" fmla="*/ 23 h 127"/>
                <a:gd name="T20" fmla="*/ 44 w 95"/>
                <a:gd name="T21" fmla="*/ 52 h 127"/>
                <a:gd name="T22" fmla="*/ 71 w 95"/>
                <a:gd name="T23" fmla="*/ 52 h 127"/>
                <a:gd name="T24" fmla="*/ 68 w 95"/>
                <a:gd name="T25" fmla="*/ 73 h 127"/>
                <a:gd name="T26" fmla="*/ 39 w 95"/>
                <a:gd name="T27" fmla="*/ 73 h 127"/>
                <a:gd name="T28" fmla="*/ 35 w 95"/>
                <a:gd name="T29" fmla="*/ 105 h 127"/>
                <a:gd name="T30" fmla="*/ 60 w 95"/>
                <a:gd name="T31" fmla="*/ 105 h 127"/>
                <a:gd name="T32" fmla="*/ 62 w 95"/>
                <a:gd name="T33" fmla="*/ 88 h 127"/>
                <a:gd name="T34" fmla="*/ 81 w 95"/>
                <a:gd name="T35" fmla="*/ 88 h 127"/>
                <a:gd name="T36" fmla="*/ 75 w 95"/>
                <a:gd name="T37" fmla="*/ 127 h 127"/>
                <a:gd name="T38" fmla="*/ 0 w 95"/>
                <a:gd name="T39" fmla="*/ 127 h 127"/>
                <a:gd name="T40" fmla="*/ 4 w 95"/>
                <a:gd name="T41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5" h="127">
                  <a:moveTo>
                    <a:pt x="4" y="105"/>
                  </a:moveTo>
                  <a:lnTo>
                    <a:pt x="14" y="105"/>
                  </a:lnTo>
                  <a:lnTo>
                    <a:pt x="29" y="23"/>
                  </a:lnTo>
                  <a:lnTo>
                    <a:pt x="17" y="23"/>
                  </a:lnTo>
                  <a:lnTo>
                    <a:pt x="21" y="0"/>
                  </a:lnTo>
                  <a:lnTo>
                    <a:pt x="95" y="0"/>
                  </a:lnTo>
                  <a:lnTo>
                    <a:pt x="89" y="38"/>
                  </a:lnTo>
                  <a:lnTo>
                    <a:pt x="71" y="38"/>
                  </a:lnTo>
                  <a:lnTo>
                    <a:pt x="73" y="23"/>
                  </a:lnTo>
                  <a:lnTo>
                    <a:pt x="48" y="23"/>
                  </a:lnTo>
                  <a:lnTo>
                    <a:pt x="44" y="52"/>
                  </a:lnTo>
                  <a:lnTo>
                    <a:pt x="71" y="52"/>
                  </a:lnTo>
                  <a:lnTo>
                    <a:pt x="68" y="73"/>
                  </a:lnTo>
                  <a:lnTo>
                    <a:pt x="39" y="73"/>
                  </a:lnTo>
                  <a:lnTo>
                    <a:pt x="35" y="105"/>
                  </a:lnTo>
                  <a:lnTo>
                    <a:pt x="60" y="105"/>
                  </a:lnTo>
                  <a:lnTo>
                    <a:pt x="62" y="88"/>
                  </a:lnTo>
                  <a:lnTo>
                    <a:pt x="81" y="88"/>
                  </a:lnTo>
                  <a:lnTo>
                    <a:pt x="75" y="127"/>
                  </a:lnTo>
                  <a:lnTo>
                    <a:pt x="0" y="127"/>
                  </a:lnTo>
                  <a:lnTo>
                    <a:pt x="4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4" name="Freeform 46">
              <a:extLst>
                <a:ext uri="{FF2B5EF4-FFF2-40B4-BE49-F238E27FC236}">
                  <a16:creationId xmlns:a16="http://schemas.microsoft.com/office/drawing/2014/main" id="{F92D825F-F368-479F-AB61-6726E6386EE6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42" y="3312"/>
              <a:ext cx="102" cy="127"/>
            </a:xfrm>
            <a:custGeom>
              <a:avLst/>
              <a:gdLst>
                <a:gd name="T0" fmla="*/ 41 w 102"/>
                <a:gd name="T1" fmla="*/ 127 h 127"/>
                <a:gd name="T2" fmla="*/ 0 w 102"/>
                <a:gd name="T3" fmla="*/ 127 h 127"/>
                <a:gd name="T4" fmla="*/ 4 w 102"/>
                <a:gd name="T5" fmla="*/ 105 h 127"/>
                <a:gd name="T6" fmla="*/ 12 w 102"/>
                <a:gd name="T7" fmla="*/ 105 h 127"/>
                <a:gd name="T8" fmla="*/ 48 w 102"/>
                <a:gd name="T9" fmla="*/ 23 h 127"/>
                <a:gd name="T10" fmla="*/ 35 w 102"/>
                <a:gd name="T11" fmla="*/ 23 h 127"/>
                <a:gd name="T12" fmla="*/ 39 w 102"/>
                <a:gd name="T13" fmla="*/ 0 h 127"/>
                <a:gd name="T14" fmla="*/ 100 w 102"/>
                <a:gd name="T15" fmla="*/ 0 h 127"/>
                <a:gd name="T16" fmla="*/ 95 w 102"/>
                <a:gd name="T17" fmla="*/ 23 h 127"/>
                <a:gd name="T18" fmla="*/ 85 w 102"/>
                <a:gd name="T19" fmla="*/ 23 h 127"/>
                <a:gd name="T20" fmla="*/ 91 w 102"/>
                <a:gd name="T21" fmla="*/ 105 h 127"/>
                <a:gd name="T22" fmla="*/ 102 w 102"/>
                <a:gd name="T23" fmla="*/ 105 h 127"/>
                <a:gd name="T24" fmla="*/ 98 w 102"/>
                <a:gd name="T25" fmla="*/ 127 h 127"/>
                <a:gd name="T26" fmla="*/ 58 w 102"/>
                <a:gd name="T27" fmla="*/ 127 h 127"/>
                <a:gd name="T28" fmla="*/ 62 w 102"/>
                <a:gd name="T29" fmla="*/ 105 h 127"/>
                <a:gd name="T30" fmla="*/ 73 w 102"/>
                <a:gd name="T31" fmla="*/ 105 h 127"/>
                <a:gd name="T32" fmla="*/ 71 w 102"/>
                <a:gd name="T33" fmla="*/ 86 h 127"/>
                <a:gd name="T34" fmla="*/ 39 w 102"/>
                <a:gd name="T35" fmla="*/ 86 h 127"/>
                <a:gd name="T36" fmla="*/ 33 w 102"/>
                <a:gd name="T37" fmla="*/ 105 h 127"/>
                <a:gd name="T38" fmla="*/ 44 w 102"/>
                <a:gd name="T39" fmla="*/ 105 h 127"/>
                <a:gd name="T40" fmla="*/ 41 w 102"/>
                <a:gd name="T41" fmla="*/ 127 h 127"/>
                <a:gd name="T42" fmla="*/ 48 w 102"/>
                <a:gd name="T43" fmla="*/ 67 h 127"/>
                <a:gd name="T44" fmla="*/ 71 w 102"/>
                <a:gd name="T45" fmla="*/ 67 h 127"/>
                <a:gd name="T46" fmla="*/ 66 w 102"/>
                <a:gd name="T47" fmla="*/ 21 h 127"/>
                <a:gd name="T48" fmla="*/ 48 w 102"/>
                <a:gd name="T49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2" h="127">
                  <a:moveTo>
                    <a:pt x="41" y="127"/>
                  </a:moveTo>
                  <a:lnTo>
                    <a:pt x="0" y="127"/>
                  </a:lnTo>
                  <a:lnTo>
                    <a:pt x="4" y="105"/>
                  </a:lnTo>
                  <a:lnTo>
                    <a:pt x="12" y="105"/>
                  </a:lnTo>
                  <a:lnTo>
                    <a:pt x="48" y="23"/>
                  </a:lnTo>
                  <a:lnTo>
                    <a:pt x="35" y="23"/>
                  </a:lnTo>
                  <a:lnTo>
                    <a:pt x="39" y="0"/>
                  </a:lnTo>
                  <a:lnTo>
                    <a:pt x="100" y="0"/>
                  </a:lnTo>
                  <a:lnTo>
                    <a:pt x="95" y="23"/>
                  </a:lnTo>
                  <a:lnTo>
                    <a:pt x="85" y="23"/>
                  </a:lnTo>
                  <a:lnTo>
                    <a:pt x="91" y="105"/>
                  </a:lnTo>
                  <a:lnTo>
                    <a:pt x="102" y="105"/>
                  </a:lnTo>
                  <a:lnTo>
                    <a:pt x="98" y="127"/>
                  </a:lnTo>
                  <a:lnTo>
                    <a:pt x="58" y="127"/>
                  </a:lnTo>
                  <a:lnTo>
                    <a:pt x="62" y="105"/>
                  </a:lnTo>
                  <a:lnTo>
                    <a:pt x="73" y="105"/>
                  </a:lnTo>
                  <a:lnTo>
                    <a:pt x="71" y="86"/>
                  </a:lnTo>
                  <a:lnTo>
                    <a:pt x="39" y="86"/>
                  </a:lnTo>
                  <a:lnTo>
                    <a:pt x="33" y="105"/>
                  </a:lnTo>
                  <a:lnTo>
                    <a:pt x="44" y="105"/>
                  </a:lnTo>
                  <a:lnTo>
                    <a:pt x="41" y="127"/>
                  </a:lnTo>
                  <a:close/>
                  <a:moveTo>
                    <a:pt x="48" y="67"/>
                  </a:moveTo>
                  <a:lnTo>
                    <a:pt x="71" y="67"/>
                  </a:lnTo>
                  <a:lnTo>
                    <a:pt x="66" y="21"/>
                  </a:lnTo>
                  <a:lnTo>
                    <a:pt x="48" y="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Freeform 47">
              <a:extLst>
                <a:ext uri="{FF2B5EF4-FFF2-40B4-BE49-F238E27FC236}">
                  <a16:creationId xmlns:a16="http://schemas.microsoft.com/office/drawing/2014/main" id="{FB57B2BE-91BA-46F4-95DE-E79201CAFEA5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546" y="3312"/>
              <a:ext cx="91" cy="127"/>
            </a:xfrm>
            <a:custGeom>
              <a:avLst/>
              <a:gdLst>
                <a:gd name="T0" fmla="*/ 20 w 44"/>
                <a:gd name="T1" fmla="*/ 61 h 61"/>
                <a:gd name="T2" fmla="*/ 0 w 44"/>
                <a:gd name="T3" fmla="*/ 61 h 61"/>
                <a:gd name="T4" fmla="*/ 2 w 44"/>
                <a:gd name="T5" fmla="*/ 50 h 61"/>
                <a:gd name="T6" fmla="*/ 7 w 44"/>
                <a:gd name="T7" fmla="*/ 50 h 61"/>
                <a:gd name="T8" fmla="*/ 14 w 44"/>
                <a:gd name="T9" fmla="*/ 11 h 61"/>
                <a:gd name="T10" fmla="*/ 9 w 44"/>
                <a:gd name="T11" fmla="*/ 11 h 61"/>
                <a:gd name="T12" fmla="*/ 10 w 44"/>
                <a:gd name="T13" fmla="*/ 0 h 61"/>
                <a:gd name="T14" fmla="*/ 27 w 44"/>
                <a:gd name="T15" fmla="*/ 0 h 61"/>
                <a:gd name="T16" fmla="*/ 41 w 44"/>
                <a:gd name="T17" fmla="*/ 6 h 61"/>
                <a:gd name="T18" fmla="*/ 44 w 44"/>
                <a:gd name="T19" fmla="*/ 17 h 61"/>
                <a:gd name="T20" fmla="*/ 33 w 44"/>
                <a:gd name="T21" fmla="*/ 36 h 61"/>
                <a:gd name="T22" fmla="*/ 38 w 44"/>
                <a:gd name="T23" fmla="*/ 50 h 61"/>
                <a:gd name="T24" fmla="*/ 43 w 44"/>
                <a:gd name="T25" fmla="*/ 50 h 61"/>
                <a:gd name="T26" fmla="*/ 41 w 44"/>
                <a:gd name="T27" fmla="*/ 61 h 61"/>
                <a:gd name="T28" fmla="*/ 30 w 44"/>
                <a:gd name="T29" fmla="*/ 61 h 61"/>
                <a:gd name="T30" fmla="*/ 24 w 44"/>
                <a:gd name="T31" fmla="*/ 39 h 61"/>
                <a:gd name="T32" fmla="*/ 24 w 44"/>
                <a:gd name="T33" fmla="*/ 39 h 61"/>
                <a:gd name="T34" fmla="*/ 19 w 44"/>
                <a:gd name="T35" fmla="*/ 38 h 61"/>
                <a:gd name="T36" fmla="*/ 17 w 44"/>
                <a:gd name="T37" fmla="*/ 50 h 61"/>
                <a:gd name="T38" fmla="*/ 22 w 44"/>
                <a:gd name="T39" fmla="*/ 50 h 61"/>
                <a:gd name="T40" fmla="*/ 20 w 44"/>
                <a:gd name="T41" fmla="*/ 61 h 61"/>
                <a:gd name="T42" fmla="*/ 35 w 44"/>
                <a:gd name="T43" fmla="*/ 18 h 61"/>
                <a:gd name="T44" fmla="*/ 33 w 44"/>
                <a:gd name="T45" fmla="*/ 13 h 61"/>
                <a:gd name="T46" fmla="*/ 26 w 44"/>
                <a:gd name="T47" fmla="*/ 11 h 61"/>
                <a:gd name="T48" fmla="*/ 24 w 44"/>
                <a:gd name="T49" fmla="*/ 11 h 61"/>
                <a:gd name="T50" fmla="*/ 21 w 44"/>
                <a:gd name="T51" fmla="*/ 28 h 61"/>
                <a:gd name="T52" fmla="*/ 25 w 44"/>
                <a:gd name="T53" fmla="*/ 29 h 61"/>
                <a:gd name="T54" fmla="*/ 35 w 44"/>
                <a:gd name="T55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" h="61">
                  <a:moveTo>
                    <a:pt x="2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4" y="0"/>
                    <a:pt x="38" y="2"/>
                    <a:pt x="41" y="6"/>
                  </a:cubicBezTo>
                  <a:cubicBezTo>
                    <a:pt x="43" y="9"/>
                    <a:pt x="44" y="13"/>
                    <a:pt x="44" y="17"/>
                  </a:cubicBezTo>
                  <a:cubicBezTo>
                    <a:pt x="44" y="26"/>
                    <a:pt x="40" y="34"/>
                    <a:pt x="33" y="36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2" y="39"/>
                    <a:pt x="20" y="39"/>
                    <a:pt x="19" y="38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22" y="50"/>
                    <a:pt x="22" y="50"/>
                    <a:pt x="22" y="50"/>
                  </a:cubicBezTo>
                  <a:lnTo>
                    <a:pt x="20" y="61"/>
                  </a:lnTo>
                  <a:close/>
                  <a:moveTo>
                    <a:pt x="35" y="18"/>
                  </a:moveTo>
                  <a:cubicBezTo>
                    <a:pt x="35" y="16"/>
                    <a:pt x="34" y="14"/>
                    <a:pt x="33" y="13"/>
                  </a:cubicBezTo>
                  <a:cubicBezTo>
                    <a:pt x="32" y="11"/>
                    <a:pt x="29" y="11"/>
                    <a:pt x="26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9"/>
                    <a:pt x="23" y="29"/>
                    <a:pt x="25" y="29"/>
                  </a:cubicBezTo>
                  <a:cubicBezTo>
                    <a:pt x="31" y="29"/>
                    <a:pt x="35" y="24"/>
                    <a:pt x="35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6" name="Freeform 48">
              <a:extLst>
                <a:ext uri="{FF2B5EF4-FFF2-40B4-BE49-F238E27FC236}">
                  <a16:creationId xmlns:a16="http://schemas.microsoft.com/office/drawing/2014/main" id="{14FCDB25-A6BE-47B5-9FE3-2F4C978FBB8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641" y="3308"/>
              <a:ext cx="83" cy="134"/>
            </a:xfrm>
            <a:custGeom>
              <a:avLst/>
              <a:gdLst>
                <a:gd name="T0" fmla="*/ 0 w 40"/>
                <a:gd name="T1" fmla="*/ 49 h 64"/>
                <a:gd name="T2" fmla="*/ 6 w 40"/>
                <a:gd name="T3" fmla="*/ 40 h 64"/>
                <a:gd name="T4" fmla="*/ 12 w 40"/>
                <a:gd name="T5" fmla="*/ 47 h 64"/>
                <a:gd name="T6" fmla="*/ 11 w 40"/>
                <a:gd name="T7" fmla="*/ 51 h 64"/>
                <a:gd name="T8" fmla="*/ 18 w 40"/>
                <a:gd name="T9" fmla="*/ 54 h 64"/>
                <a:gd name="T10" fmla="*/ 25 w 40"/>
                <a:gd name="T11" fmla="*/ 47 h 64"/>
                <a:gd name="T12" fmla="*/ 17 w 40"/>
                <a:gd name="T13" fmla="*/ 37 h 64"/>
                <a:gd name="T14" fmla="*/ 7 w 40"/>
                <a:gd name="T15" fmla="*/ 19 h 64"/>
                <a:gd name="T16" fmla="*/ 24 w 40"/>
                <a:gd name="T17" fmla="*/ 0 h 64"/>
                <a:gd name="T18" fmla="*/ 40 w 40"/>
                <a:gd name="T19" fmla="*/ 15 h 64"/>
                <a:gd name="T20" fmla="*/ 34 w 40"/>
                <a:gd name="T21" fmla="*/ 23 h 64"/>
                <a:gd name="T22" fmla="*/ 29 w 40"/>
                <a:gd name="T23" fmla="*/ 17 h 64"/>
                <a:gd name="T24" fmla="*/ 29 w 40"/>
                <a:gd name="T25" fmla="*/ 13 h 64"/>
                <a:gd name="T26" fmla="*/ 24 w 40"/>
                <a:gd name="T27" fmla="*/ 11 h 64"/>
                <a:gd name="T28" fmla="*/ 17 w 40"/>
                <a:gd name="T29" fmla="*/ 18 h 64"/>
                <a:gd name="T30" fmla="*/ 25 w 40"/>
                <a:gd name="T31" fmla="*/ 28 h 64"/>
                <a:gd name="T32" fmla="*/ 35 w 40"/>
                <a:gd name="T33" fmla="*/ 46 h 64"/>
                <a:gd name="T34" fmla="*/ 18 w 40"/>
                <a:gd name="T35" fmla="*/ 64 h 64"/>
                <a:gd name="T36" fmla="*/ 0 w 40"/>
                <a:gd name="T37" fmla="*/ 4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64">
                  <a:moveTo>
                    <a:pt x="0" y="49"/>
                  </a:moveTo>
                  <a:cubicBezTo>
                    <a:pt x="0" y="43"/>
                    <a:pt x="3" y="40"/>
                    <a:pt x="6" y="40"/>
                  </a:cubicBezTo>
                  <a:cubicBezTo>
                    <a:pt x="9" y="40"/>
                    <a:pt x="12" y="43"/>
                    <a:pt x="12" y="47"/>
                  </a:cubicBezTo>
                  <a:cubicBezTo>
                    <a:pt x="12" y="48"/>
                    <a:pt x="11" y="50"/>
                    <a:pt x="11" y="51"/>
                  </a:cubicBezTo>
                  <a:cubicBezTo>
                    <a:pt x="12" y="53"/>
                    <a:pt x="15" y="54"/>
                    <a:pt x="18" y="54"/>
                  </a:cubicBezTo>
                  <a:cubicBezTo>
                    <a:pt x="23" y="54"/>
                    <a:pt x="25" y="51"/>
                    <a:pt x="25" y="47"/>
                  </a:cubicBezTo>
                  <a:cubicBezTo>
                    <a:pt x="25" y="43"/>
                    <a:pt x="23" y="41"/>
                    <a:pt x="17" y="37"/>
                  </a:cubicBezTo>
                  <a:cubicBezTo>
                    <a:pt x="11" y="33"/>
                    <a:pt x="7" y="27"/>
                    <a:pt x="7" y="19"/>
                  </a:cubicBezTo>
                  <a:cubicBezTo>
                    <a:pt x="7" y="8"/>
                    <a:pt x="13" y="0"/>
                    <a:pt x="24" y="0"/>
                  </a:cubicBezTo>
                  <a:cubicBezTo>
                    <a:pt x="34" y="0"/>
                    <a:pt x="40" y="8"/>
                    <a:pt x="40" y="15"/>
                  </a:cubicBezTo>
                  <a:cubicBezTo>
                    <a:pt x="40" y="20"/>
                    <a:pt x="37" y="23"/>
                    <a:pt x="34" y="23"/>
                  </a:cubicBezTo>
                  <a:cubicBezTo>
                    <a:pt x="31" y="23"/>
                    <a:pt x="29" y="20"/>
                    <a:pt x="29" y="17"/>
                  </a:cubicBezTo>
                  <a:cubicBezTo>
                    <a:pt x="29" y="15"/>
                    <a:pt x="29" y="14"/>
                    <a:pt x="29" y="13"/>
                  </a:cubicBezTo>
                  <a:cubicBezTo>
                    <a:pt x="28" y="12"/>
                    <a:pt x="26" y="11"/>
                    <a:pt x="24" y="11"/>
                  </a:cubicBezTo>
                  <a:cubicBezTo>
                    <a:pt x="19" y="11"/>
                    <a:pt x="17" y="14"/>
                    <a:pt x="17" y="18"/>
                  </a:cubicBezTo>
                  <a:cubicBezTo>
                    <a:pt x="17" y="22"/>
                    <a:pt x="19" y="24"/>
                    <a:pt x="25" y="28"/>
                  </a:cubicBezTo>
                  <a:cubicBezTo>
                    <a:pt x="31" y="32"/>
                    <a:pt x="35" y="37"/>
                    <a:pt x="35" y="46"/>
                  </a:cubicBezTo>
                  <a:cubicBezTo>
                    <a:pt x="35" y="56"/>
                    <a:pt x="29" y="64"/>
                    <a:pt x="18" y="64"/>
                  </a:cubicBezTo>
                  <a:cubicBezTo>
                    <a:pt x="8" y="64"/>
                    <a:pt x="0" y="58"/>
                    <a:pt x="0" y="4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7" name="Freeform 49">
              <a:extLst>
                <a:ext uri="{FF2B5EF4-FFF2-40B4-BE49-F238E27FC236}">
                  <a16:creationId xmlns:a16="http://schemas.microsoft.com/office/drawing/2014/main" id="{6A2BE08B-3B5C-455D-923A-43EA0E7B810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472" y="2589"/>
              <a:ext cx="690" cy="813"/>
            </a:xfrm>
            <a:custGeom>
              <a:avLst/>
              <a:gdLst>
                <a:gd name="T0" fmla="*/ 0 w 332"/>
                <a:gd name="T1" fmla="*/ 292 h 389"/>
                <a:gd name="T2" fmla="*/ 52 w 332"/>
                <a:gd name="T3" fmla="*/ 235 h 389"/>
                <a:gd name="T4" fmla="*/ 101 w 332"/>
                <a:gd name="T5" fmla="*/ 282 h 389"/>
                <a:gd name="T6" fmla="*/ 81 w 332"/>
                <a:gd name="T7" fmla="*/ 322 h 389"/>
                <a:gd name="T8" fmla="*/ 190 w 332"/>
                <a:gd name="T9" fmla="*/ 310 h 389"/>
                <a:gd name="T10" fmla="*/ 133 w 332"/>
                <a:gd name="T11" fmla="*/ 224 h 389"/>
                <a:gd name="T12" fmla="*/ 51 w 332"/>
                <a:gd name="T13" fmla="*/ 120 h 389"/>
                <a:gd name="T14" fmla="*/ 199 w 332"/>
                <a:gd name="T15" fmla="*/ 0 h 389"/>
                <a:gd name="T16" fmla="*/ 332 w 332"/>
                <a:gd name="T17" fmla="*/ 92 h 389"/>
                <a:gd name="T18" fmla="*/ 283 w 332"/>
                <a:gd name="T19" fmla="*/ 146 h 389"/>
                <a:gd name="T20" fmla="*/ 234 w 332"/>
                <a:gd name="T21" fmla="*/ 102 h 389"/>
                <a:gd name="T22" fmla="*/ 238 w 332"/>
                <a:gd name="T23" fmla="*/ 84 h 389"/>
                <a:gd name="T24" fmla="*/ 136 w 332"/>
                <a:gd name="T25" fmla="*/ 90 h 389"/>
                <a:gd name="T26" fmla="*/ 211 w 332"/>
                <a:gd name="T27" fmla="*/ 162 h 389"/>
                <a:gd name="T28" fmla="*/ 298 w 332"/>
                <a:gd name="T29" fmla="*/ 275 h 389"/>
                <a:gd name="T30" fmla="*/ 145 w 332"/>
                <a:gd name="T31" fmla="*/ 389 h 389"/>
                <a:gd name="T32" fmla="*/ 0 w 332"/>
                <a:gd name="T33" fmla="*/ 292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2" h="389">
                  <a:moveTo>
                    <a:pt x="0" y="292"/>
                  </a:moveTo>
                  <a:cubicBezTo>
                    <a:pt x="0" y="258"/>
                    <a:pt x="22" y="235"/>
                    <a:pt x="52" y="235"/>
                  </a:cubicBezTo>
                  <a:cubicBezTo>
                    <a:pt x="82" y="235"/>
                    <a:pt x="100" y="258"/>
                    <a:pt x="101" y="282"/>
                  </a:cubicBezTo>
                  <a:cubicBezTo>
                    <a:pt x="102" y="309"/>
                    <a:pt x="84" y="316"/>
                    <a:pt x="81" y="322"/>
                  </a:cubicBezTo>
                  <a:cubicBezTo>
                    <a:pt x="92" y="344"/>
                    <a:pt x="166" y="372"/>
                    <a:pt x="190" y="310"/>
                  </a:cubicBezTo>
                  <a:cubicBezTo>
                    <a:pt x="206" y="268"/>
                    <a:pt x="180" y="248"/>
                    <a:pt x="133" y="224"/>
                  </a:cubicBezTo>
                  <a:cubicBezTo>
                    <a:pt x="83" y="199"/>
                    <a:pt x="51" y="168"/>
                    <a:pt x="51" y="120"/>
                  </a:cubicBezTo>
                  <a:cubicBezTo>
                    <a:pt x="51" y="46"/>
                    <a:pt x="109" y="0"/>
                    <a:pt x="199" y="0"/>
                  </a:cubicBezTo>
                  <a:cubicBezTo>
                    <a:pt x="286" y="0"/>
                    <a:pt x="332" y="49"/>
                    <a:pt x="332" y="92"/>
                  </a:cubicBezTo>
                  <a:cubicBezTo>
                    <a:pt x="332" y="125"/>
                    <a:pt x="311" y="146"/>
                    <a:pt x="283" y="146"/>
                  </a:cubicBezTo>
                  <a:cubicBezTo>
                    <a:pt x="254" y="146"/>
                    <a:pt x="234" y="126"/>
                    <a:pt x="234" y="102"/>
                  </a:cubicBezTo>
                  <a:cubicBezTo>
                    <a:pt x="234" y="95"/>
                    <a:pt x="236" y="89"/>
                    <a:pt x="238" y="84"/>
                  </a:cubicBezTo>
                  <a:cubicBezTo>
                    <a:pt x="263" y="34"/>
                    <a:pt x="143" y="0"/>
                    <a:pt x="136" y="90"/>
                  </a:cubicBezTo>
                  <a:cubicBezTo>
                    <a:pt x="133" y="123"/>
                    <a:pt x="166" y="138"/>
                    <a:pt x="211" y="162"/>
                  </a:cubicBezTo>
                  <a:cubicBezTo>
                    <a:pt x="265" y="191"/>
                    <a:pt x="298" y="223"/>
                    <a:pt x="298" y="275"/>
                  </a:cubicBezTo>
                  <a:cubicBezTo>
                    <a:pt x="298" y="341"/>
                    <a:pt x="242" y="389"/>
                    <a:pt x="145" y="389"/>
                  </a:cubicBezTo>
                  <a:cubicBezTo>
                    <a:pt x="63" y="389"/>
                    <a:pt x="0" y="351"/>
                    <a:pt x="0" y="29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50">
              <a:extLst>
                <a:ext uri="{FF2B5EF4-FFF2-40B4-BE49-F238E27FC236}">
                  <a16:creationId xmlns:a16="http://schemas.microsoft.com/office/drawing/2014/main" id="{E63E31CF-69A5-40AC-BAEB-3E2CF383131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106" y="2846"/>
              <a:ext cx="590" cy="550"/>
            </a:xfrm>
            <a:custGeom>
              <a:avLst/>
              <a:gdLst>
                <a:gd name="T0" fmla="*/ 43 w 284"/>
                <a:gd name="T1" fmla="*/ 0 h 263"/>
                <a:gd name="T2" fmla="*/ 130 w 284"/>
                <a:gd name="T3" fmla="*/ 0 h 263"/>
                <a:gd name="T4" fmla="*/ 94 w 284"/>
                <a:gd name="T5" fmla="*/ 150 h 263"/>
                <a:gd name="T6" fmla="*/ 91 w 284"/>
                <a:gd name="T7" fmla="*/ 171 h 263"/>
                <a:gd name="T8" fmla="*/ 114 w 284"/>
                <a:gd name="T9" fmla="*/ 195 h 263"/>
                <a:gd name="T10" fmla="*/ 157 w 284"/>
                <a:gd name="T11" fmla="*/ 145 h 263"/>
                <a:gd name="T12" fmla="*/ 193 w 284"/>
                <a:gd name="T13" fmla="*/ 0 h 263"/>
                <a:gd name="T14" fmla="*/ 284 w 284"/>
                <a:gd name="T15" fmla="*/ 0 h 263"/>
                <a:gd name="T16" fmla="*/ 242 w 284"/>
                <a:gd name="T17" fmla="*/ 177 h 263"/>
                <a:gd name="T18" fmla="*/ 220 w 284"/>
                <a:gd name="T19" fmla="*/ 263 h 263"/>
                <a:gd name="T20" fmla="*/ 150 w 284"/>
                <a:gd name="T21" fmla="*/ 206 h 263"/>
                <a:gd name="T22" fmla="*/ 64 w 284"/>
                <a:gd name="T23" fmla="*/ 263 h 263"/>
                <a:gd name="T24" fmla="*/ 0 w 284"/>
                <a:gd name="T25" fmla="*/ 197 h 263"/>
                <a:gd name="T26" fmla="*/ 6 w 284"/>
                <a:gd name="T27" fmla="*/ 154 h 263"/>
                <a:gd name="T28" fmla="*/ 26 w 284"/>
                <a:gd name="T29" fmla="*/ 6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4" h="263">
                  <a:moveTo>
                    <a:pt x="43" y="0"/>
                  </a:moveTo>
                  <a:cubicBezTo>
                    <a:pt x="130" y="0"/>
                    <a:pt x="130" y="0"/>
                    <a:pt x="130" y="0"/>
                  </a:cubicBezTo>
                  <a:cubicBezTo>
                    <a:pt x="94" y="150"/>
                    <a:pt x="94" y="150"/>
                    <a:pt x="94" y="150"/>
                  </a:cubicBezTo>
                  <a:cubicBezTo>
                    <a:pt x="92" y="157"/>
                    <a:pt x="91" y="163"/>
                    <a:pt x="91" y="171"/>
                  </a:cubicBezTo>
                  <a:cubicBezTo>
                    <a:pt x="91" y="185"/>
                    <a:pt x="98" y="195"/>
                    <a:pt x="114" y="195"/>
                  </a:cubicBezTo>
                  <a:cubicBezTo>
                    <a:pt x="137" y="195"/>
                    <a:pt x="150" y="178"/>
                    <a:pt x="157" y="145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2" y="177"/>
                    <a:pt x="242" y="177"/>
                    <a:pt x="242" y="177"/>
                  </a:cubicBezTo>
                  <a:cubicBezTo>
                    <a:pt x="239" y="188"/>
                    <a:pt x="220" y="263"/>
                    <a:pt x="220" y="263"/>
                  </a:cubicBezTo>
                  <a:cubicBezTo>
                    <a:pt x="182" y="263"/>
                    <a:pt x="155" y="245"/>
                    <a:pt x="150" y="206"/>
                  </a:cubicBezTo>
                  <a:cubicBezTo>
                    <a:pt x="133" y="235"/>
                    <a:pt x="102" y="263"/>
                    <a:pt x="64" y="263"/>
                  </a:cubicBezTo>
                  <a:cubicBezTo>
                    <a:pt x="26" y="263"/>
                    <a:pt x="0" y="239"/>
                    <a:pt x="0" y="197"/>
                  </a:cubicBezTo>
                  <a:cubicBezTo>
                    <a:pt x="0" y="185"/>
                    <a:pt x="1" y="172"/>
                    <a:pt x="6" y="154"/>
                  </a:cubicBezTo>
                  <a:cubicBezTo>
                    <a:pt x="26" y="67"/>
                    <a:pt x="26" y="67"/>
                    <a:pt x="26" y="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51">
              <a:extLst>
                <a:ext uri="{FF2B5EF4-FFF2-40B4-BE49-F238E27FC236}">
                  <a16:creationId xmlns:a16="http://schemas.microsoft.com/office/drawing/2014/main" id="{906D9C2D-F4C6-44D9-A2EA-F5F645A0E8E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98" y="2840"/>
              <a:ext cx="902" cy="560"/>
            </a:xfrm>
            <a:custGeom>
              <a:avLst/>
              <a:gdLst>
                <a:gd name="T0" fmla="*/ 316 w 434"/>
                <a:gd name="T1" fmla="*/ 207 h 268"/>
                <a:gd name="T2" fmla="*/ 322 w 434"/>
                <a:gd name="T3" fmla="*/ 169 h 268"/>
                <a:gd name="T4" fmla="*/ 336 w 434"/>
                <a:gd name="T5" fmla="*/ 117 h 268"/>
                <a:gd name="T6" fmla="*/ 340 w 434"/>
                <a:gd name="T7" fmla="*/ 95 h 268"/>
                <a:gd name="T8" fmla="*/ 316 w 434"/>
                <a:gd name="T9" fmla="*/ 68 h 268"/>
                <a:gd name="T10" fmla="*/ 278 w 434"/>
                <a:gd name="T11" fmla="*/ 115 h 268"/>
                <a:gd name="T12" fmla="*/ 243 w 434"/>
                <a:gd name="T13" fmla="*/ 263 h 268"/>
                <a:gd name="T14" fmla="*/ 152 w 434"/>
                <a:gd name="T15" fmla="*/ 263 h 268"/>
                <a:gd name="T16" fmla="*/ 187 w 434"/>
                <a:gd name="T17" fmla="*/ 117 h 268"/>
                <a:gd name="T18" fmla="*/ 191 w 434"/>
                <a:gd name="T19" fmla="*/ 94 h 268"/>
                <a:gd name="T20" fmla="*/ 167 w 434"/>
                <a:gd name="T21" fmla="*/ 68 h 268"/>
                <a:gd name="T22" fmla="*/ 127 w 434"/>
                <a:gd name="T23" fmla="*/ 114 h 268"/>
                <a:gd name="T24" fmla="*/ 91 w 434"/>
                <a:gd name="T25" fmla="*/ 263 h 268"/>
                <a:gd name="T26" fmla="*/ 0 w 434"/>
                <a:gd name="T27" fmla="*/ 263 h 268"/>
                <a:gd name="T28" fmla="*/ 45 w 434"/>
                <a:gd name="T29" fmla="*/ 73 h 268"/>
                <a:gd name="T30" fmla="*/ 61 w 434"/>
                <a:gd name="T31" fmla="*/ 5 h 268"/>
                <a:gd name="T32" fmla="*/ 144 w 434"/>
                <a:gd name="T33" fmla="*/ 5 h 268"/>
                <a:gd name="T34" fmla="*/ 131 w 434"/>
                <a:gd name="T35" fmla="*/ 62 h 268"/>
                <a:gd name="T36" fmla="*/ 217 w 434"/>
                <a:gd name="T37" fmla="*/ 0 h 268"/>
                <a:gd name="T38" fmla="*/ 283 w 434"/>
                <a:gd name="T39" fmla="*/ 60 h 268"/>
                <a:gd name="T40" fmla="*/ 368 w 434"/>
                <a:gd name="T41" fmla="*/ 0 h 268"/>
                <a:gd name="T42" fmla="*/ 434 w 434"/>
                <a:gd name="T43" fmla="*/ 74 h 268"/>
                <a:gd name="T44" fmla="*/ 427 w 434"/>
                <a:gd name="T45" fmla="*/ 120 h 268"/>
                <a:gd name="T46" fmla="*/ 410 w 434"/>
                <a:gd name="T47" fmla="*/ 185 h 268"/>
                <a:gd name="T48" fmla="*/ 389 w 434"/>
                <a:gd name="T49" fmla="*/ 268 h 268"/>
                <a:gd name="T50" fmla="*/ 316 w 434"/>
                <a:gd name="T51" fmla="*/ 207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8">
                  <a:moveTo>
                    <a:pt x="316" y="207"/>
                  </a:moveTo>
                  <a:cubicBezTo>
                    <a:pt x="316" y="196"/>
                    <a:pt x="318" y="186"/>
                    <a:pt x="322" y="169"/>
                  </a:cubicBezTo>
                  <a:cubicBezTo>
                    <a:pt x="336" y="117"/>
                    <a:pt x="336" y="117"/>
                    <a:pt x="336" y="117"/>
                  </a:cubicBezTo>
                  <a:cubicBezTo>
                    <a:pt x="339" y="108"/>
                    <a:pt x="340" y="100"/>
                    <a:pt x="340" y="95"/>
                  </a:cubicBezTo>
                  <a:cubicBezTo>
                    <a:pt x="340" y="77"/>
                    <a:pt x="330" y="68"/>
                    <a:pt x="316" y="68"/>
                  </a:cubicBezTo>
                  <a:cubicBezTo>
                    <a:pt x="300" y="68"/>
                    <a:pt x="287" y="82"/>
                    <a:pt x="278" y="115"/>
                  </a:cubicBezTo>
                  <a:cubicBezTo>
                    <a:pt x="243" y="263"/>
                    <a:pt x="243" y="263"/>
                    <a:pt x="243" y="263"/>
                  </a:cubicBezTo>
                  <a:cubicBezTo>
                    <a:pt x="152" y="263"/>
                    <a:pt x="152" y="263"/>
                    <a:pt x="152" y="263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189" y="108"/>
                    <a:pt x="191" y="101"/>
                    <a:pt x="191" y="94"/>
                  </a:cubicBezTo>
                  <a:cubicBezTo>
                    <a:pt x="191" y="77"/>
                    <a:pt x="181" y="68"/>
                    <a:pt x="167" y="68"/>
                  </a:cubicBezTo>
                  <a:cubicBezTo>
                    <a:pt x="150" y="68"/>
                    <a:pt x="135" y="82"/>
                    <a:pt x="127" y="114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51" y="25"/>
                    <a:pt x="184" y="0"/>
                    <a:pt x="217" y="0"/>
                  </a:cubicBezTo>
                  <a:cubicBezTo>
                    <a:pt x="250" y="0"/>
                    <a:pt x="277" y="21"/>
                    <a:pt x="283" y="60"/>
                  </a:cubicBezTo>
                  <a:cubicBezTo>
                    <a:pt x="306" y="20"/>
                    <a:pt x="337" y="0"/>
                    <a:pt x="368" y="0"/>
                  </a:cubicBezTo>
                  <a:cubicBezTo>
                    <a:pt x="404" y="0"/>
                    <a:pt x="434" y="25"/>
                    <a:pt x="434" y="74"/>
                  </a:cubicBezTo>
                  <a:cubicBezTo>
                    <a:pt x="434" y="87"/>
                    <a:pt x="431" y="104"/>
                    <a:pt x="427" y="120"/>
                  </a:cubicBezTo>
                  <a:cubicBezTo>
                    <a:pt x="410" y="185"/>
                    <a:pt x="410" y="185"/>
                    <a:pt x="410" y="185"/>
                  </a:cubicBezTo>
                  <a:cubicBezTo>
                    <a:pt x="408" y="195"/>
                    <a:pt x="389" y="268"/>
                    <a:pt x="389" y="268"/>
                  </a:cubicBezTo>
                  <a:cubicBezTo>
                    <a:pt x="342" y="268"/>
                    <a:pt x="316" y="244"/>
                    <a:pt x="316" y="2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52">
              <a:extLst>
                <a:ext uri="{FF2B5EF4-FFF2-40B4-BE49-F238E27FC236}">
                  <a16:creationId xmlns:a16="http://schemas.microsoft.com/office/drawing/2014/main" id="{B4414BBB-2738-4299-844B-32BF7C2235F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5331" y="2575"/>
              <a:ext cx="322" cy="819"/>
            </a:xfrm>
            <a:custGeom>
              <a:avLst/>
              <a:gdLst>
                <a:gd name="T0" fmla="*/ 0 w 155"/>
                <a:gd name="T1" fmla="*/ 331 h 392"/>
                <a:gd name="T2" fmla="*/ 5 w 155"/>
                <a:gd name="T3" fmla="*/ 293 h 392"/>
                <a:gd name="T4" fmla="*/ 27 w 155"/>
                <a:gd name="T5" fmla="*/ 209 h 392"/>
                <a:gd name="T6" fmla="*/ 44 w 155"/>
                <a:gd name="T7" fmla="*/ 141 h 392"/>
                <a:gd name="T8" fmla="*/ 137 w 155"/>
                <a:gd name="T9" fmla="*/ 141 h 392"/>
                <a:gd name="T10" fmla="*/ 94 w 155"/>
                <a:gd name="T11" fmla="*/ 306 h 392"/>
                <a:gd name="T12" fmla="*/ 73 w 155"/>
                <a:gd name="T13" fmla="*/ 392 h 392"/>
                <a:gd name="T14" fmla="*/ 0 w 155"/>
                <a:gd name="T15" fmla="*/ 331 h 392"/>
                <a:gd name="T16" fmla="*/ 42 w 155"/>
                <a:gd name="T17" fmla="*/ 54 h 392"/>
                <a:gd name="T18" fmla="*/ 98 w 155"/>
                <a:gd name="T19" fmla="*/ 0 h 392"/>
                <a:gd name="T20" fmla="*/ 155 w 155"/>
                <a:gd name="T21" fmla="*/ 54 h 392"/>
                <a:gd name="T22" fmla="*/ 98 w 155"/>
                <a:gd name="T23" fmla="*/ 109 h 392"/>
                <a:gd name="T24" fmla="*/ 42 w 155"/>
                <a:gd name="T25" fmla="*/ 5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392">
                  <a:moveTo>
                    <a:pt x="0" y="331"/>
                  </a:moveTo>
                  <a:cubicBezTo>
                    <a:pt x="0" y="320"/>
                    <a:pt x="1" y="310"/>
                    <a:pt x="5" y="293"/>
                  </a:cubicBezTo>
                  <a:cubicBezTo>
                    <a:pt x="27" y="209"/>
                    <a:pt x="27" y="209"/>
                    <a:pt x="27" y="209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94" y="306"/>
                    <a:pt x="94" y="306"/>
                    <a:pt x="94" y="306"/>
                  </a:cubicBezTo>
                  <a:cubicBezTo>
                    <a:pt x="91" y="318"/>
                    <a:pt x="73" y="392"/>
                    <a:pt x="73" y="392"/>
                  </a:cubicBezTo>
                  <a:cubicBezTo>
                    <a:pt x="25" y="392"/>
                    <a:pt x="0" y="369"/>
                    <a:pt x="0" y="331"/>
                  </a:cubicBezTo>
                  <a:moveTo>
                    <a:pt x="42" y="54"/>
                  </a:moveTo>
                  <a:cubicBezTo>
                    <a:pt x="42" y="23"/>
                    <a:pt x="66" y="0"/>
                    <a:pt x="98" y="0"/>
                  </a:cubicBezTo>
                  <a:cubicBezTo>
                    <a:pt x="130" y="0"/>
                    <a:pt x="155" y="23"/>
                    <a:pt x="155" y="54"/>
                  </a:cubicBezTo>
                  <a:cubicBezTo>
                    <a:pt x="155" y="85"/>
                    <a:pt x="130" y="109"/>
                    <a:pt x="98" y="109"/>
                  </a:cubicBezTo>
                  <a:cubicBezTo>
                    <a:pt x="66" y="109"/>
                    <a:pt x="42" y="85"/>
                    <a:pt x="42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53">
              <a:extLst>
                <a:ext uri="{FF2B5EF4-FFF2-40B4-BE49-F238E27FC236}">
                  <a16:creationId xmlns:a16="http://schemas.microsoft.com/office/drawing/2014/main" id="{645422B4-A08E-4895-AAD9-50F7A681916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72" y="2709"/>
              <a:ext cx="450" cy="693"/>
            </a:xfrm>
            <a:custGeom>
              <a:avLst/>
              <a:gdLst>
                <a:gd name="T0" fmla="*/ 87 w 217"/>
                <a:gd name="T1" fmla="*/ 332 h 332"/>
                <a:gd name="T2" fmla="*/ 14 w 217"/>
                <a:gd name="T3" fmla="*/ 269 h 332"/>
                <a:gd name="T4" fmla="*/ 21 w 217"/>
                <a:gd name="T5" fmla="*/ 227 h 332"/>
                <a:gd name="T6" fmla="*/ 43 w 217"/>
                <a:gd name="T7" fmla="*/ 148 h 332"/>
                <a:gd name="T8" fmla="*/ 0 w 217"/>
                <a:gd name="T9" fmla="*/ 148 h 332"/>
                <a:gd name="T10" fmla="*/ 16 w 217"/>
                <a:gd name="T11" fmla="*/ 77 h 332"/>
                <a:gd name="T12" fmla="*/ 58 w 217"/>
                <a:gd name="T13" fmla="*/ 76 h 332"/>
                <a:gd name="T14" fmla="*/ 70 w 217"/>
                <a:gd name="T15" fmla="*/ 32 h 332"/>
                <a:gd name="T16" fmla="*/ 166 w 217"/>
                <a:gd name="T17" fmla="*/ 0 h 332"/>
                <a:gd name="T18" fmla="*/ 147 w 217"/>
                <a:gd name="T19" fmla="*/ 80 h 332"/>
                <a:gd name="T20" fmla="*/ 217 w 217"/>
                <a:gd name="T21" fmla="*/ 80 h 332"/>
                <a:gd name="T22" fmla="*/ 201 w 217"/>
                <a:gd name="T23" fmla="*/ 148 h 332"/>
                <a:gd name="T24" fmla="*/ 130 w 217"/>
                <a:gd name="T25" fmla="*/ 148 h 332"/>
                <a:gd name="T26" fmla="*/ 87 w 217"/>
                <a:gd name="T2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7" h="332">
                  <a:moveTo>
                    <a:pt x="87" y="332"/>
                  </a:moveTo>
                  <a:cubicBezTo>
                    <a:pt x="45" y="332"/>
                    <a:pt x="14" y="313"/>
                    <a:pt x="14" y="269"/>
                  </a:cubicBezTo>
                  <a:cubicBezTo>
                    <a:pt x="14" y="258"/>
                    <a:pt x="17" y="247"/>
                    <a:pt x="21" y="227"/>
                  </a:cubicBezTo>
                  <a:cubicBezTo>
                    <a:pt x="43" y="148"/>
                    <a:pt x="43" y="148"/>
                    <a:pt x="43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130" y="148"/>
                    <a:pt x="130" y="148"/>
                    <a:pt x="130" y="148"/>
                  </a:cubicBezTo>
                  <a:lnTo>
                    <a:pt x="87" y="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54">
              <a:extLst>
                <a:ext uri="{FF2B5EF4-FFF2-40B4-BE49-F238E27FC236}">
                  <a16:creationId xmlns:a16="http://schemas.microsoft.com/office/drawing/2014/main" id="{DA36EE96-C066-4BCC-8A4A-FEDB174BC57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529" y="3456"/>
              <a:ext cx="194" cy="199"/>
            </a:xfrm>
            <a:custGeom>
              <a:avLst/>
              <a:gdLst>
                <a:gd name="T0" fmla="*/ 0 w 93"/>
                <a:gd name="T1" fmla="*/ 78 h 95"/>
                <a:gd name="T2" fmla="*/ 11 w 93"/>
                <a:gd name="T3" fmla="*/ 78 h 95"/>
                <a:gd name="T4" fmla="*/ 11 w 93"/>
                <a:gd name="T5" fmla="*/ 17 h 95"/>
                <a:gd name="T6" fmla="*/ 0 w 93"/>
                <a:gd name="T7" fmla="*/ 17 h 95"/>
                <a:gd name="T8" fmla="*/ 0 w 93"/>
                <a:gd name="T9" fmla="*/ 0 h 95"/>
                <a:gd name="T10" fmla="*/ 38 w 93"/>
                <a:gd name="T11" fmla="*/ 0 h 95"/>
                <a:gd name="T12" fmla="*/ 93 w 93"/>
                <a:gd name="T13" fmla="*/ 47 h 95"/>
                <a:gd name="T14" fmla="*/ 36 w 93"/>
                <a:gd name="T15" fmla="*/ 95 h 95"/>
                <a:gd name="T16" fmla="*/ 0 w 93"/>
                <a:gd name="T17" fmla="*/ 95 h 95"/>
                <a:gd name="T18" fmla="*/ 0 w 93"/>
                <a:gd name="T19" fmla="*/ 78 h 95"/>
                <a:gd name="T20" fmla="*/ 39 w 93"/>
                <a:gd name="T21" fmla="*/ 78 h 95"/>
                <a:gd name="T22" fmla="*/ 72 w 93"/>
                <a:gd name="T23" fmla="*/ 47 h 95"/>
                <a:gd name="T24" fmla="*/ 38 w 93"/>
                <a:gd name="T25" fmla="*/ 17 h 95"/>
                <a:gd name="T26" fmla="*/ 31 w 93"/>
                <a:gd name="T27" fmla="*/ 17 h 95"/>
                <a:gd name="T28" fmla="*/ 31 w 93"/>
                <a:gd name="T29" fmla="*/ 78 h 95"/>
                <a:gd name="T30" fmla="*/ 39 w 93"/>
                <a:gd name="T31" fmla="*/ 7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95">
                  <a:moveTo>
                    <a:pt x="0" y="78"/>
                  </a:moveTo>
                  <a:cubicBezTo>
                    <a:pt x="11" y="78"/>
                    <a:pt x="11" y="78"/>
                    <a:pt x="11" y="78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73" y="0"/>
                    <a:pt x="93" y="18"/>
                    <a:pt x="93" y="47"/>
                  </a:cubicBezTo>
                  <a:cubicBezTo>
                    <a:pt x="93" y="75"/>
                    <a:pt x="74" y="95"/>
                    <a:pt x="36" y="95"/>
                  </a:cubicBezTo>
                  <a:cubicBezTo>
                    <a:pt x="0" y="95"/>
                    <a:pt x="0" y="95"/>
                    <a:pt x="0" y="95"/>
                  </a:cubicBezTo>
                  <a:lnTo>
                    <a:pt x="0" y="78"/>
                  </a:lnTo>
                  <a:close/>
                  <a:moveTo>
                    <a:pt x="39" y="78"/>
                  </a:moveTo>
                  <a:cubicBezTo>
                    <a:pt x="61" y="78"/>
                    <a:pt x="72" y="66"/>
                    <a:pt x="72" y="47"/>
                  </a:cubicBezTo>
                  <a:cubicBezTo>
                    <a:pt x="72" y="27"/>
                    <a:pt x="59" y="17"/>
                    <a:pt x="38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78"/>
                    <a:pt x="31" y="78"/>
                    <a:pt x="31" y="78"/>
                  </a:cubicBezTo>
                  <a:lnTo>
                    <a:pt x="39" y="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55">
              <a:extLst>
                <a:ext uri="{FF2B5EF4-FFF2-40B4-BE49-F238E27FC236}">
                  <a16:creationId xmlns:a16="http://schemas.microsoft.com/office/drawing/2014/main" id="{FF5CF6B4-F0D7-40E8-A1F8-ABEDA3549BB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737" y="3492"/>
              <a:ext cx="141" cy="200"/>
            </a:xfrm>
            <a:custGeom>
              <a:avLst/>
              <a:gdLst>
                <a:gd name="T0" fmla="*/ 4 w 68"/>
                <a:gd name="T1" fmla="*/ 85 h 96"/>
                <a:gd name="T2" fmla="*/ 0 w 68"/>
                <a:gd name="T3" fmla="*/ 75 h 96"/>
                <a:gd name="T4" fmla="*/ 12 w 68"/>
                <a:gd name="T5" fmla="*/ 63 h 96"/>
                <a:gd name="T6" fmla="*/ 23 w 68"/>
                <a:gd name="T7" fmla="*/ 73 h 96"/>
                <a:gd name="T8" fmla="*/ 21 w 68"/>
                <a:gd name="T9" fmla="*/ 78 h 96"/>
                <a:gd name="T10" fmla="*/ 33 w 68"/>
                <a:gd name="T11" fmla="*/ 81 h 96"/>
                <a:gd name="T12" fmla="*/ 49 w 68"/>
                <a:gd name="T13" fmla="*/ 68 h 96"/>
                <a:gd name="T14" fmla="*/ 42 w 68"/>
                <a:gd name="T15" fmla="*/ 57 h 96"/>
                <a:gd name="T16" fmla="*/ 28 w 68"/>
                <a:gd name="T17" fmla="*/ 54 h 96"/>
                <a:gd name="T18" fmla="*/ 23 w 68"/>
                <a:gd name="T19" fmla="*/ 54 h 96"/>
                <a:gd name="T20" fmla="*/ 23 w 68"/>
                <a:gd name="T21" fmla="*/ 39 h 96"/>
                <a:gd name="T22" fmla="*/ 28 w 68"/>
                <a:gd name="T23" fmla="*/ 39 h 96"/>
                <a:gd name="T24" fmla="*/ 42 w 68"/>
                <a:gd name="T25" fmla="*/ 36 h 96"/>
                <a:gd name="T26" fmla="*/ 48 w 68"/>
                <a:gd name="T27" fmla="*/ 26 h 96"/>
                <a:gd name="T28" fmla="*/ 34 w 68"/>
                <a:gd name="T29" fmla="*/ 15 h 96"/>
                <a:gd name="T30" fmla="*/ 24 w 68"/>
                <a:gd name="T31" fmla="*/ 17 h 96"/>
                <a:gd name="T32" fmla="*/ 25 w 68"/>
                <a:gd name="T33" fmla="*/ 22 h 96"/>
                <a:gd name="T34" fmla="*/ 15 w 68"/>
                <a:gd name="T35" fmla="*/ 33 h 96"/>
                <a:gd name="T36" fmla="*/ 4 w 68"/>
                <a:gd name="T37" fmla="*/ 21 h 96"/>
                <a:gd name="T38" fmla="*/ 9 w 68"/>
                <a:gd name="T39" fmla="*/ 8 h 96"/>
                <a:gd name="T40" fmla="*/ 35 w 68"/>
                <a:gd name="T41" fmla="*/ 0 h 96"/>
                <a:gd name="T42" fmla="*/ 67 w 68"/>
                <a:gd name="T43" fmla="*/ 25 h 96"/>
                <a:gd name="T44" fmla="*/ 57 w 68"/>
                <a:gd name="T45" fmla="*/ 42 h 96"/>
                <a:gd name="T46" fmla="*/ 48 w 68"/>
                <a:gd name="T47" fmla="*/ 46 h 96"/>
                <a:gd name="T48" fmla="*/ 58 w 68"/>
                <a:gd name="T49" fmla="*/ 51 h 96"/>
                <a:gd name="T50" fmla="*/ 68 w 68"/>
                <a:gd name="T51" fmla="*/ 69 h 96"/>
                <a:gd name="T52" fmla="*/ 33 w 68"/>
                <a:gd name="T53" fmla="*/ 96 h 96"/>
                <a:gd name="T54" fmla="*/ 4 w 68"/>
                <a:gd name="T55" fmla="*/ 8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96">
                  <a:moveTo>
                    <a:pt x="4" y="85"/>
                  </a:moveTo>
                  <a:cubicBezTo>
                    <a:pt x="2" y="82"/>
                    <a:pt x="0" y="78"/>
                    <a:pt x="0" y="75"/>
                  </a:cubicBezTo>
                  <a:cubicBezTo>
                    <a:pt x="0" y="68"/>
                    <a:pt x="5" y="63"/>
                    <a:pt x="12" y="63"/>
                  </a:cubicBezTo>
                  <a:cubicBezTo>
                    <a:pt x="18" y="63"/>
                    <a:pt x="23" y="68"/>
                    <a:pt x="23" y="73"/>
                  </a:cubicBezTo>
                  <a:cubicBezTo>
                    <a:pt x="23" y="75"/>
                    <a:pt x="22" y="77"/>
                    <a:pt x="21" y="78"/>
                  </a:cubicBezTo>
                  <a:cubicBezTo>
                    <a:pt x="25" y="80"/>
                    <a:pt x="28" y="81"/>
                    <a:pt x="33" y="81"/>
                  </a:cubicBezTo>
                  <a:cubicBezTo>
                    <a:pt x="42" y="81"/>
                    <a:pt x="49" y="76"/>
                    <a:pt x="49" y="68"/>
                  </a:cubicBezTo>
                  <a:cubicBezTo>
                    <a:pt x="49" y="63"/>
                    <a:pt x="47" y="59"/>
                    <a:pt x="42" y="57"/>
                  </a:cubicBezTo>
                  <a:cubicBezTo>
                    <a:pt x="39" y="55"/>
                    <a:pt x="34" y="54"/>
                    <a:pt x="2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4" y="39"/>
                    <a:pt x="38" y="38"/>
                    <a:pt x="42" y="36"/>
                  </a:cubicBezTo>
                  <a:cubicBezTo>
                    <a:pt x="45" y="34"/>
                    <a:pt x="48" y="31"/>
                    <a:pt x="48" y="26"/>
                  </a:cubicBezTo>
                  <a:cubicBezTo>
                    <a:pt x="48" y="19"/>
                    <a:pt x="41" y="15"/>
                    <a:pt x="34" y="15"/>
                  </a:cubicBezTo>
                  <a:cubicBezTo>
                    <a:pt x="29" y="15"/>
                    <a:pt x="26" y="16"/>
                    <a:pt x="24" y="17"/>
                  </a:cubicBezTo>
                  <a:cubicBezTo>
                    <a:pt x="25" y="19"/>
                    <a:pt x="25" y="20"/>
                    <a:pt x="25" y="22"/>
                  </a:cubicBezTo>
                  <a:cubicBezTo>
                    <a:pt x="25" y="28"/>
                    <a:pt x="20" y="33"/>
                    <a:pt x="15" y="33"/>
                  </a:cubicBezTo>
                  <a:cubicBezTo>
                    <a:pt x="8" y="33"/>
                    <a:pt x="4" y="28"/>
                    <a:pt x="4" y="21"/>
                  </a:cubicBezTo>
                  <a:cubicBezTo>
                    <a:pt x="4" y="17"/>
                    <a:pt x="5" y="12"/>
                    <a:pt x="9" y="8"/>
                  </a:cubicBezTo>
                  <a:cubicBezTo>
                    <a:pt x="14" y="3"/>
                    <a:pt x="22" y="0"/>
                    <a:pt x="35" y="0"/>
                  </a:cubicBezTo>
                  <a:cubicBezTo>
                    <a:pt x="54" y="0"/>
                    <a:pt x="67" y="11"/>
                    <a:pt x="67" y="25"/>
                  </a:cubicBezTo>
                  <a:cubicBezTo>
                    <a:pt x="67" y="32"/>
                    <a:pt x="63" y="38"/>
                    <a:pt x="57" y="42"/>
                  </a:cubicBezTo>
                  <a:cubicBezTo>
                    <a:pt x="55" y="44"/>
                    <a:pt x="51" y="46"/>
                    <a:pt x="48" y="46"/>
                  </a:cubicBezTo>
                  <a:cubicBezTo>
                    <a:pt x="51" y="47"/>
                    <a:pt x="55" y="49"/>
                    <a:pt x="58" y="51"/>
                  </a:cubicBezTo>
                  <a:cubicBezTo>
                    <a:pt x="64" y="55"/>
                    <a:pt x="68" y="61"/>
                    <a:pt x="68" y="69"/>
                  </a:cubicBezTo>
                  <a:cubicBezTo>
                    <a:pt x="68" y="86"/>
                    <a:pt x="54" y="96"/>
                    <a:pt x="33" y="96"/>
                  </a:cubicBezTo>
                  <a:cubicBezTo>
                    <a:pt x="20" y="96"/>
                    <a:pt x="9" y="91"/>
                    <a:pt x="4" y="8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56">
              <a:extLst>
                <a:ext uri="{FF2B5EF4-FFF2-40B4-BE49-F238E27FC236}">
                  <a16:creationId xmlns:a16="http://schemas.microsoft.com/office/drawing/2014/main" id="{811208F3-22C9-4000-9B21-B8A0F4D5AE13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897" y="3456"/>
              <a:ext cx="150" cy="201"/>
            </a:xfrm>
            <a:custGeom>
              <a:avLst/>
              <a:gdLst>
                <a:gd name="T0" fmla="*/ 37 w 72"/>
                <a:gd name="T1" fmla="*/ 96 h 96"/>
                <a:gd name="T2" fmla="*/ 11 w 72"/>
                <a:gd name="T3" fmla="*/ 86 h 96"/>
                <a:gd name="T4" fmla="*/ 0 w 72"/>
                <a:gd name="T5" fmla="*/ 53 h 96"/>
                <a:gd name="T6" fmla="*/ 41 w 72"/>
                <a:gd name="T7" fmla="*/ 0 h 96"/>
                <a:gd name="T8" fmla="*/ 63 w 72"/>
                <a:gd name="T9" fmla="*/ 8 h 96"/>
                <a:gd name="T10" fmla="*/ 68 w 72"/>
                <a:gd name="T11" fmla="*/ 18 h 96"/>
                <a:gd name="T12" fmla="*/ 56 w 72"/>
                <a:gd name="T13" fmla="*/ 30 h 96"/>
                <a:gd name="T14" fmla="*/ 45 w 72"/>
                <a:gd name="T15" fmla="*/ 19 h 96"/>
                <a:gd name="T16" fmla="*/ 46 w 72"/>
                <a:gd name="T17" fmla="*/ 16 h 96"/>
                <a:gd name="T18" fmla="*/ 40 w 72"/>
                <a:gd name="T19" fmla="*/ 16 h 96"/>
                <a:gd name="T20" fmla="*/ 19 w 72"/>
                <a:gd name="T21" fmla="*/ 47 h 96"/>
                <a:gd name="T22" fmla="*/ 41 w 72"/>
                <a:gd name="T23" fmla="*/ 36 h 96"/>
                <a:gd name="T24" fmla="*/ 72 w 72"/>
                <a:gd name="T25" fmla="*/ 65 h 96"/>
                <a:gd name="T26" fmla="*/ 37 w 72"/>
                <a:gd name="T27" fmla="*/ 96 h 96"/>
                <a:gd name="T28" fmla="*/ 53 w 72"/>
                <a:gd name="T29" fmla="*/ 65 h 96"/>
                <a:gd name="T30" fmla="*/ 37 w 72"/>
                <a:gd name="T31" fmla="*/ 50 h 96"/>
                <a:gd name="T32" fmla="*/ 20 w 72"/>
                <a:gd name="T33" fmla="*/ 66 h 96"/>
                <a:gd name="T34" fmla="*/ 25 w 72"/>
                <a:gd name="T35" fmla="*/ 76 h 96"/>
                <a:gd name="T36" fmla="*/ 36 w 72"/>
                <a:gd name="T37" fmla="*/ 81 h 96"/>
                <a:gd name="T38" fmla="*/ 53 w 72"/>
                <a:gd name="T39" fmla="*/ 6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96">
                  <a:moveTo>
                    <a:pt x="37" y="96"/>
                  </a:moveTo>
                  <a:cubicBezTo>
                    <a:pt x="26" y="96"/>
                    <a:pt x="18" y="93"/>
                    <a:pt x="11" y="86"/>
                  </a:cubicBezTo>
                  <a:cubicBezTo>
                    <a:pt x="4" y="79"/>
                    <a:pt x="0" y="68"/>
                    <a:pt x="0" y="53"/>
                  </a:cubicBezTo>
                  <a:cubicBezTo>
                    <a:pt x="0" y="19"/>
                    <a:pt x="17" y="0"/>
                    <a:pt x="41" y="0"/>
                  </a:cubicBezTo>
                  <a:cubicBezTo>
                    <a:pt x="50" y="0"/>
                    <a:pt x="58" y="3"/>
                    <a:pt x="63" y="8"/>
                  </a:cubicBezTo>
                  <a:cubicBezTo>
                    <a:pt x="66" y="11"/>
                    <a:pt x="68" y="14"/>
                    <a:pt x="68" y="18"/>
                  </a:cubicBezTo>
                  <a:cubicBezTo>
                    <a:pt x="68" y="25"/>
                    <a:pt x="63" y="30"/>
                    <a:pt x="56" y="30"/>
                  </a:cubicBezTo>
                  <a:cubicBezTo>
                    <a:pt x="50" y="30"/>
                    <a:pt x="45" y="25"/>
                    <a:pt x="45" y="19"/>
                  </a:cubicBezTo>
                  <a:cubicBezTo>
                    <a:pt x="45" y="18"/>
                    <a:pt x="45" y="17"/>
                    <a:pt x="46" y="16"/>
                  </a:cubicBezTo>
                  <a:cubicBezTo>
                    <a:pt x="44" y="16"/>
                    <a:pt x="42" y="16"/>
                    <a:pt x="40" y="16"/>
                  </a:cubicBezTo>
                  <a:cubicBezTo>
                    <a:pt x="30" y="16"/>
                    <a:pt x="19" y="26"/>
                    <a:pt x="19" y="47"/>
                  </a:cubicBezTo>
                  <a:cubicBezTo>
                    <a:pt x="22" y="41"/>
                    <a:pt x="31" y="36"/>
                    <a:pt x="41" y="36"/>
                  </a:cubicBezTo>
                  <a:cubicBezTo>
                    <a:pt x="59" y="36"/>
                    <a:pt x="72" y="48"/>
                    <a:pt x="72" y="65"/>
                  </a:cubicBezTo>
                  <a:cubicBezTo>
                    <a:pt x="72" y="83"/>
                    <a:pt x="57" y="96"/>
                    <a:pt x="37" y="96"/>
                  </a:cubicBezTo>
                  <a:moveTo>
                    <a:pt x="53" y="65"/>
                  </a:moveTo>
                  <a:cubicBezTo>
                    <a:pt x="53" y="57"/>
                    <a:pt x="47" y="50"/>
                    <a:pt x="37" y="50"/>
                  </a:cubicBezTo>
                  <a:cubicBezTo>
                    <a:pt x="27" y="50"/>
                    <a:pt x="20" y="57"/>
                    <a:pt x="20" y="66"/>
                  </a:cubicBezTo>
                  <a:cubicBezTo>
                    <a:pt x="20" y="70"/>
                    <a:pt x="22" y="73"/>
                    <a:pt x="25" y="76"/>
                  </a:cubicBezTo>
                  <a:cubicBezTo>
                    <a:pt x="28" y="79"/>
                    <a:pt x="32" y="81"/>
                    <a:pt x="36" y="81"/>
                  </a:cubicBezTo>
                  <a:cubicBezTo>
                    <a:pt x="46" y="81"/>
                    <a:pt x="53" y="74"/>
                    <a:pt x="53" y="6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57">
              <a:extLst>
                <a:ext uri="{FF2B5EF4-FFF2-40B4-BE49-F238E27FC236}">
                  <a16:creationId xmlns:a16="http://schemas.microsoft.com/office/drawing/2014/main" id="{A1D4B8C7-CA55-4AE8-91E0-D7002E118E2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63" y="3494"/>
              <a:ext cx="140" cy="198"/>
            </a:xfrm>
            <a:custGeom>
              <a:avLst/>
              <a:gdLst>
                <a:gd name="T0" fmla="*/ 5 w 67"/>
                <a:gd name="T1" fmla="*/ 87 h 95"/>
                <a:gd name="T2" fmla="*/ 0 w 67"/>
                <a:gd name="T3" fmla="*/ 76 h 95"/>
                <a:gd name="T4" fmla="*/ 12 w 67"/>
                <a:gd name="T5" fmla="*/ 64 h 95"/>
                <a:gd name="T6" fmla="*/ 23 w 67"/>
                <a:gd name="T7" fmla="*/ 75 h 95"/>
                <a:gd name="T8" fmla="*/ 22 w 67"/>
                <a:gd name="T9" fmla="*/ 78 h 95"/>
                <a:gd name="T10" fmla="*/ 30 w 67"/>
                <a:gd name="T11" fmla="*/ 80 h 95"/>
                <a:gd name="T12" fmla="*/ 47 w 67"/>
                <a:gd name="T13" fmla="*/ 64 h 95"/>
                <a:gd name="T14" fmla="*/ 30 w 67"/>
                <a:gd name="T15" fmla="*/ 49 h 95"/>
                <a:gd name="T16" fmla="*/ 13 w 67"/>
                <a:gd name="T17" fmla="*/ 54 h 95"/>
                <a:gd name="T18" fmla="*/ 4 w 67"/>
                <a:gd name="T19" fmla="*/ 49 h 95"/>
                <a:gd name="T20" fmla="*/ 10 w 67"/>
                <a:gd name="T21" fmla="*/ 0 h 95"/>
                <a:gd name="T22" fmla="*/ 62 w 67"/>
                <a:gd name="T23" fmla="*/ 0 h 95"/>
                <a:gd name="T24" fmla="*/ 62 w 67"/>
                <a:gd name="T25" fmla="*/ 17 h 95"/>
                <a:gd name="T26" fmla="*/ 25 w 67"/>
                <a:gd name="T27" fmla="*/ 17 h 95"/>
                <a:gd name="T28" fmla="*/ 22 w 67"/>
                <a:gd name="T29" fmla="*/ 35 h 95"/>
                <a:gd name="T30" fmla="*/ 34 w 67"/>
                <a:gd name="T31" fmla="*/ 34 h 95"/>
                <a:gd name="T32" fmla="*/ 67 w 67"/>
                <a:gd name="T33" fmla="*/ 64 h 95"/>
                <a:gd name="T34" fmla="*/ 31 w 67"/>
                <a:gd name="T35" fmla="*/ 95 h 95"/>
                <a:gd name="T36" fmla="*/ 5 w 67"/>
                <a:gd name="T37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7" h="95">
                  <a:moveTo>
                    <a:pt x="5" y="87"/>
                  </a:moveTo>
                  <a:cubicBezTo>
                    <a:pt x="2" y="84"/>
                    <a:pt x="0" y="80"/>
                    <a:pt x="0" y="76"/>
                  </a:cubicBezTo>
                  <a:cubicBezTo>
                    <a:pt x="0" y="69"/>
                    <a:pt x="5" y="64"/>
                    <a:pt x="12" y="64"/>
                  </a:cubicBezTo>
                  <a:cubicBezTo>
                    <a:pt x="18" y="64"/>
                    <a:pt x="23" y="69"/>
                    <a:pt x="23" y="75"/>
                  </a:cubicBezTo>
                  <a:cubicBezTo>
                    <a:pt x="23" y="76"/>
                    <a:pt x="22" y="77"/>
                    <a:pt x="22" y="78"/>
                  </a:cubicBezTo>
                  <a:cubicBezTo>
                    <a:pt x="24" y="79"/>
                    <a:pt x="27" y="80"/>
                    <a:pt x="30" y="80"/>
                  </a:cubicBezTo>
                  <a:cubicBezTo>
                    <a:pt x="41" y="80"/>
                    <a:pt x="47" y="73"/>
                    <a:pt x="47" y="64"/>
                  </a:cubicBezTo>
                  <a:cubicBezTo>
                    <a:pt x="47" y="55"/>
                    <a:pt x="41" y="49"/>
                    <a:pt x="30" y="49"/>
                  </a:cubicBezTo>
                  <a:cubicBezTo>
                    <a:pt x="24" y="49"/>
                    <a:pt x="18" y="51"/>
                    <a:pt x="13" y="54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6" y="34"/>
                    <a:pt x="30" y="34"/>
                    <a:pt x="34" y="34"/>
                  </a:cubicBezTo>
                  <a:cubicBezTo>
                    <a:pt x="53" y="34"/>
                    <a:pt x="67" y="45"/>
                    <a:pt x="67" y="64"/>
                  </a:cubicBezTo>
                  <a:cubicBezTo>
                    <a:pt x="67" y="82"/>
                    <a:pt x="52" y="95"/>
                    <a:pt x="31" y="95"/>
                  </a:cubicBezTo>
                  <a:cubicBezTo>
                    <a:pt x="19" y="95"/>
                    <a:pt x="10" y="92"/>
                    <a:pt x="5" y="8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58">
              <a:extLst>
                <a:ext uri="{FF2B5EF4-FFF2-40B4-BE49-F238E27FC236}">
                  <a16:creationId xmlns:a16="http://schemas.microsoft.com/office/drawing/2014/main" id="{C330D91F-2DFE-44EF-8A70-170631DEC69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203" y="3454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0 w 96"/>
                <a:gd name="T9" fmla="*/ 17 h 97"/>
                <a:gd name="T10" fmla="*/ 30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5 w 96"/>
                <a:gd name="T27" fmla="*/ 17 h 97"/>
                <a:gd name="T28" fmla="*/ 85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85"/>
                    <a:pt x="70" y="97"/>
                    <a:pt x="48" y="97"/>
                  </a:cubicBezTo>
                  <a:cubicBezTo>
                    <a:pt x="25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59">
              <a:extLst>
                <a:ext uri="{FF2B5EF4-FFF2-40B4-BE49-F238E27FC236}">
                  <a16:creationId xmlns:a16="http://schemas.microsoft.com/office/drawing/2014/main" id="{7A69EA7A-DF94-4D30-9EDB-10F2FB540BB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19" y="3450"/>
              <a:ext cx="184" cy="205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0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4 w 89"/>
                <a:gd name="T13" fmla="*/ 22 h 98"/>
                <a:gd name="T14" fmla="*/ 50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0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4" y="22"/>
                  </a:cubicBezTo>
                  <a:cubicBezTo>
                    <a:pt x="62" y="20"/>
                    <a:pt x="57" y="18"/>
                    <a:pt x="50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7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5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32" name="TextBox 331">
            <a:extLst>
              <a:ext uri="{FF2B5EF4-FFF2-40B4-BE49-F238E27FC236}">
                <a16:creationId xmlns:a16="http://schemas.microsoft.com/office/drawing/2014/main" id="{901D7993-B9F5-4499-936A-CFB1ED7A0023}"/>
              </a:ext>
            </a:extLst>
          </p:cNvPr>
          <p:cNvSpPr txBox="1"/>
          <p:nvPr userDrawn="1"/>
        </p:nvSpPr>
        <p:spPr>
          <a:xfrm>
            <a:off x="82063" y="6454993"/>
            <a:ext cx="7585248" cy="4616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algn="l" defTabSz="932742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12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rPr>
              <a:t>D365UG/CRMUG Summit Nashville | October 10–13, 2017 | #D365UGSummit #CRMUGSummit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872E531-1851-4F6C-8D92-7F8CEAD8266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ltGray">
          <a:xfrm>
            <a:off x="6739153" y="-10160"/>
            <a:ext cx="5697322" cy="7004685"/>
          </a:xfrm>
          <a:custGeom>
            <a:avLst/>
            <a:gdLst>
              <a:gd name="connsiteX0" fmla="*/ 0 w 5697322"/>
              <a:gd name="connsiteY0" fmla="*/ 6994525 h 6994525"/>
              <a:gd name="connsiteX1" fmla="*/ 1546253 w 5697322"/>
              <a:gd name="connsiteY1" fmla="*/ 0 h 6994525"/>
              <a:gd name="connsiteX2" fmla="*/ 4151069 w 5697322"/>
              <a:gd name="connsiteY2" fmla="*/ 0 h 6994525"/>
              <a:gd name="connsiteX3" fmla="*/ 5697322 w 5697322"/>
              <a:gd name="connsiteY3" fmla="*/ 6994525 h 6994525"/>
              <a:gd name="connsiteX4" fmla="*/ 0 w 5697322"/>
              <a:gd name="connsiteY4" fmla="*/ 6994525 h 6994525"/>
              <a:gd name="connsiteX0" fmla="*/ 0 w 5697322"/>
              <a:gd name="connsiteY0" fmla="*/ 7004685 h 7004685"/>
              <a:gd name="connsiteX1" fmla="*/ 1546253 w 5697322"/>
              <a:gd name="connsiteY1" fmla="*/ 10160 h 7004685"/>
              <a:gd name="connsiteX2" fmla="*/ 5695389 w 5697322"/>
              <a:gd name="connsiteY2" fmla="*/ 0 h 7004685"/>
              <a:gd name="connsiteX3" fmla="*/ 5697322 w 5697322"/>
              <a:gd name="connsiteY3" fmla="*/ 7004685 h 7004685"/>
              <a:gd name="connsiteX4" fmla="*/ 0 w 5697322"/>
              <a:gd name="connsiteY4" fmla="*/ 7004685 h 7004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97322" h="7004685">
                <a:moveTo>
                  <a:pt x="0" y="7004685"/>
                </a:moveTo>
                <a:lnTo>
                  <a:pt x="1546253" y="10160"/>
                </a:lnTo>
                <a:lnTo>
                  <a:pt x="5695389" y="0"/>
                </a:lnTo>
                <a:cubicBezTo>
                  <a:pt x="5696033" y="2334895"/>
                  <a:pt x="5696678" y="4669790"/>
                  <a:pt x="5697322" y="7004685"/>
                </a:cubicBezTo>
                <a:lnTo>
                  <a:pt x="0" y="7004685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marR="0" indent="0" algn="r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lang="en-US" sz="1600" b="1" kern="1200" cap="none" spc="0" baseline="0" dirty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6400800" cy="2012859"/>
          </a:xfrm>
        </p:spPr>
        <p:txBody>
          <a:bodyPr wrap="square"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Photo </a:t>
            </a:r>
            <a:br>
              <a:rPr lang="en-US" dirty="0"/>
            </a:br>
            <a:r>
              <a:rPr lang="en-US" dirty="0"/>
              <a:t>layout 1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75FE655-2A57-4D71-B2C4-59608826B374}"/>
              </a:ext>
            </a:extLst>
          </p:cNvPr>
          <p:cNvGrpSpPr>
            <a:grpSpLocks noChangeAspect="1"/>
          </p:cNvGrpSpPr>
          <p:nvPr userDrawn="1"/>
        </p:nvGrpSpPr>
        <p:grpSpPr bwMode="invGray">
          <a:xfrm>
            <a:off x="10428714" y="6393081"/>
            <a:ext cx="1536737" cy="352618"/>
            <a:chOff x="1525" y="2485"/>
            <a:chExt cx="5343" cy="1226"/>
          </a:xfrm>
        </p:grpSpPr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36753CAC-2386-4B03-A379-E99B8ED518F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691" y="2736"/>
              <a:ext cx="708" cy="369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198 w 341"/>
                <a:gd name="T5" fmla="*/ 147 h 177"/>
                <a:gd name="T6" fmla="*/ 341 w 341"/>
                <a:gd name="T7" fmla="*/ 177 h 177"/>
                <a:gd name="T8" fmla="*/ 326 w 341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100" y="147"/>
                    <a:pt x="198" y="147"/>
                  </a:cubicBezTo>
                  <a:cubicBezTo>
                    <a:pt x="253" y="147"/>
                    <a:pt x="307" y="15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>
                <a:alpha val="51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6">
              <a:extLst>
                <a:ext uri="{FF2B5EF4-FFF2-40B4-BE49-F238E27FC236}">
                  <a16:creationId xmlns:a16="http://schemas.microsoft.com/office/drawing/2014/main" id="{22192107-6B34-43CA-993A-FFDCDC2AB5E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783" y="2514"/>
              <a:ext cx="1085" cy="1103"/>
            </a:xfrm>
            <a:custGeom>
              <a:avLst/>
              <a:gdLst>
                <a:gd name="T0" fmla="*/ 260 w 522"/>
                <a:gd name="T1" fmla="*/ 0 h 528"/>
                <a:gd name="T2" fmla="*/ 76 w 522"/>
                <a:gd name="T3" fmla="*/ 78 h 528"/>
                <a:gd name="T4" fmla="*/ 0 w 522"/>
                <a:gd name="T5" fmla="*/ 264 h 528"/>
                <a:gd name="T6" fmla="*/ 76 w 522"/>
                <a:gd name="T7" fmla="*/ 451 h 528"/>
                <a:gd name="T8" fmla="*/ 260 w 522"/>
                <a:gd name="T9" fmla="*/ 528 h 528"/>
                <a:gd name="T10" fmla="*/ 444 w 522"/>
                <a:gd name="T11" fmla="*/ 451 h 528"/>
                <a:gd name="T12" fmla="*/ 520 w 522"/>
                <a:gd name="T13" fmla="*/ 264 h 528"/>
                <a:gd name="T14" fmla="*/ 522 w 522"/>
                <a:gd name="T15" fmla="*/ 264 h 528"/>
                <a:gd name="T16" fmla="*/ 522 w 522"/>
                <a:gd name="T17" fmla="*/ 264 h 528"/>
                <a:gd name="T18" fmla="*/ 520 w 522"/>
                <a:gd name="T19" fmla="*/ 264 h 528"/>
                <a:gd name="T20" fmla="*/ 444 w 522"/>
                <a:gd name="T21" fmla="*/ 78 h 528"/>
                <a:gd name="T22" fmla="*/ 260 w 522"/>
                <a:gd name="T23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2" h="528">
                  <a:moveTo>
                    <a:pt x="260" y="0"/>
                  </a:moveTo>
                  <a:cubicBezTo>
                    <a:pt x="188" y="0"/>
                    <a:pt x="123" y="30"/>
                    <a:pt x="76" y="78"/>
                  </a:cubicBezTo>
                  <a:cubicBezTo>
                    <a:pt x="29" y="125"/>
                    <a:pt x="0" y="191"/>
                    <a:pt x="0" y="264"/>
                  </a:cubicBezTo>
                  <a:cubicBezTo>
                    <a:pt x="0" y="337"/>
                    <a:pt x="29" y="403"/>
                    <a:pt x="76" y="451"/>
                  </a:cubicBezTo>
                  <a:cubicBezTo>
                    <a:pt x="123" y="499"/>
                    <a:pt x="188" y="528"/>
                    <a:pt x="260" y="528"/>
                  </a:cubicBezTo>
                  <a:cubicBezTo>
                    <a:pt x="332" y="528"/>
                    <a:pt x="397" y="499"/>
                    <a:pt x="444" y="451"/>
                  </a:cubicBezTo>
                  <a:cubicBezTo>
                    <a:pt x="491" y="403"/>
                    <a:pt x="520" y="337"/>
                    <a:pt x="520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0" y="264"/>
                    <a:pt x="520" y="264"/>
                    <a:pt x="520" y="264"/>
                  </a:cubicBezTo>
                  <a:cubicBezTo>
                    <a:pt x="520" y="191"/>
                    <a:pt x="491" y="125"/>
                    <a:pt x="444" y="78"/>
                  </a:cubicBezTo>
                  <a:cubicBezTo>
                    <a:pt x="397" y="30"/>
                    <a:pt x="332" y="0"/>
                    <a:pt x="260" y="0"/>
                  </a:cubicBezTo>
                </a:path>
              </a:pathLst>
            </a:custGeom>
            <a:solidFill>
              <a:srgbClr val="F8F8F8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8">
              <a:extLst>
                <a:ext uri="{FF2B5EF4-FFF2-40B4-BE49-F238E27FC236}">
                  <a16:creationId xmlns:a16="http://schemas.microsoft.com/office/drawing/2014/main" id="{DFE30D7B-CBB9-4F34-A2ED-817A3B91D22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41" y="2846"/>
              <a:ext cx="902" cy="550"/>
            </a:xfrm>
            <a:custGeom>
              <a:avLst/>
              <a:gdLst>
                <a:gd name="T0" fmla="*/ 316 w 434"/>
                <a:gd name="T1" fmla="*/ 202 h 263"/>
                <a:gd name="T2" fmla="*/ 322 w 434"/>
                <a:gd name="T3" fmla="*/ 157 h 263"/>
                <a:gd name="T4" fmla="*/ 336 w 434"/>
                <a:gd name="T5" fmla="*/ 116 h 263"/>
                <a:gd name="T6" fmla="*/ 340 w 434"/>
                <a:gd name="T7" fmla="*/ 94 h 263"/>
                <a:gd name="T8" fmla="*/ 316 w 434"/>
                <a:gd name="T9" fmla="*/ 67 h 263"/>
                <a:gd name="T10" fmla="*/ 278 w 434"/>
                <a:gd name="T11" fmla="*/ 114 h 263"/>
                <a:gd name="T12" fmla="*/ 243 w 434"/>
                <a:gd name="T13" fmla="*/ 262 h 263"/>
                <a:gd name="T14" fmla="*/ 152 w 434"/>
                <a:gd name="T15" fmla="*/ 262 h 263"/>
                <a:gd name="T16" fmla="*/ 187 w 434"/>
                <a:gd name="T17" fmla="*/ 116 h 263"/>
                <a:gd name="T18" fmla="*/ 191 w 434"/>
                <a:gd name="T19" fmla="*/ 93 h 263"/>
                <a:gd name="T20" fmla="*/ 167 w 434"/>
                <a:gd name="T21" fmla="*/ 67 h 263"/>
                <a:gd name="T22" fmla="*/ 127 w 434"/>
                <a:gd name="T23" fmla="*/ 114 h 263"/>
                <a:gd name="T24" fmla="*/ 91 w 434"/>
                <a:gd name="T25" fmla="*/ 262 h 263"/>
                <a:gd name="T26" fmla="*/ 0 w 434"/>
                <a:gd name="T27" fmla="*/ 262 h 263"/>
                <a:gd name="T28" fmla="*/ 45 w 434"/>
                <a:gd name="T29" fmla="*/ 72 h 263"/>
                <a:gd name="T30" fmla="*/ 61 w 434"/>
                <a:gd name="T31" fmla="*/ 4 h 263"/>
                <a:gd name="T32" fmla="*/ 144 w 434"/>
                <a:gd name="T33" fmla="*/ 4 h 263"/>
                <a:gd name="T34" fmla="*/ 131 w 434"/>
                <a:gd name="T35" fmla="*/ 61 h 263"/>
                <a:gd name="T36" fmla="*/ 217 w 434"/>
                <a:gd name="T37" fmla="*/ 0 h 263"/>
                <a:gd name="T38" fmla="*/ 283 w 434"/>
                <a:gd name="T39" fmla="*/ 59 h 263"/>
                <a:gd name="T40" fmla="*/ 368 w 434"/>
                <a:gd name="T41" fmla="*/ 0 h 263"/>
                <a:gd name="T42" fmla="*/ 434 w 434"/>
                <a:gd name="T43" fmla="*/ 73 h 263"/>
                <a:gd name="T44" fmla="*/ 427 w 434"/>
                <a:gd name="T45" fmla="*/ 119 h 263"/>
                <a:gd name="T46" fmla="*/ 410 w 434"/>
                <a:gd name="T47" fmla="*/ 172 h 263"/>
                <a:gd name="T48" fmla="*/ 386 w 434"/>
                <a:gd name="T49" fmla="*/ 263 h 263"/>
                <a:gd name="T50" fmla="*/ 316 w 434"/>
                <a:gd name="T51" fmla="*/ 20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3">
                  <a:moveTo>
                    <a:pt x="316" y="202"/>
                  </a:moveTo>
                  <a:cubicBezTo>
                    <a:pt x="316" y="192"/>
                    <a:pt x="318" y="173"/>
                    <a:pt x="322" y="157"/>
                  </a:cubicBezTo>
                  <a:cubicBezTo>
                    <a:pt x="336" y="116"/>
                    <a:pt x="336" y="116"/>
                    <a:pt x="336" y="116"/>
                  </a:cubicBezTo>
                  <a:cubicBezTo>
                    <a:pt x="339" y="107"/>
                    <a:pt x="340" y="100"/>
                    <a:pt x="340" y="94"/>
                  </a:cubicBezTo>
                  <a:cubicBezTo>
                    <a:pt x="340" y="76"/>
                    <a:pt x="330" y="67"/>
                    <a:pt x="316" y="67"/>
                  </a:cubicBezTo>
                  <a:cubicBezTo>
                    <a:pt x="300" y="67"/>
                    <a:pt x="287" y="81"/>
                    <a:pt x="278" y="114"/>
                  </a:cubicBezTo>
                  <a:cubicBezTo>
                    <a:pt x="243" y="262"/>
                    <a:pt x="243" y="262"/>
                    <a:pt x="243" y="262"/>
                  </a:cubicBezTo>
                  <a:cubicBezTo>
                    <a:pt x="152" y="262"/>
                    <a:pt x="152" y="262"/>
                    <a:pt x="152" y="262"/>
                  </a:cubicBezTo>
                  <a:cubicBezTo>
                    <a:pt x="187" y="116"/>
                    <a:pt x="187" y="116"/>
                    <a:pt x="187" y="116"/>
                  </a:cubicBezTo>
                  <a:cubicBezTo>
                    <a:pt x="189" y="107"/>
                    <a:pt x="191" y="100"/>
                    <a:pt x="191" y="93"/>
                  </a:cubicBezTo>
                  <a:cubicBezTo>
                    <a:pt x="191" y="76"/>
                    <a:pt x="182" y="67"/>
                    <a:pt x="167" y="67"/>
                  </a:cubicBezTo>
                  <a:cubicBezTo>
                    <a:pt x="150" y="67"/>
                    <a:pt x="135" y="81"/>
                    <a:pt x="127" y="114"/>
                  </a:cubicBezTo>
                  <a:cubicBezTo>
                    <a:pt x="91" y="262"/>
                    <a:pt x="91" y="262"/>
                    <a:pt x="91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52" y="24"/>
                    <a:pt x="184" y="0"/>
                    <a:pt x="217" y="0"/>
                  </a:cubicBezTo>
                  <a:cubicBezTo>
                    <a:pt x="250" y="0"/>
                    <a:pt x="277" y="20"/>
                    <a:pt x="283" y="59"/>
                  </a:cubicBezTo>
                  <a:cubicBezTo>
                    <a:pt x="306" y="19"/>
                    <a:pt x="338" y="0"/>
                    <a:pt x="368" y="0"/>
                  </a:cubicBezTo>
                  <a:cubicBezTo>
                    <a:pt x="404" y="0"/>
                    <a:pt x="434" y="24"/>
                    <a:pt x="434" y="73"/>
                  </a:cubicBezTo>
                  <a:cubicBezTo>
                    <a:pt x="434" y="86"/>
                    <a:pt x="431" y="103"/>
                    <a:pt x="427" y="119"/>
                  </a:cubicBezTo>
                  <a:cubicBezTo>
                    <a:pt x="410" y="172"/>
                    <a:pt x="410" y="172"/>
                    <a:pt x="410" y="172"/>
                  </a:cubicBezTo>
                  <a:cubicBezTo>
                    <a:pt x="408" y="182"/>
                    <a:pt x="386" y="263"/>
                    <a:pt x="386" y="263"/>
                  </a:cubicBezTo>
                  <a:cubicBezTo>
                    <a:pt x="338" y="263"/>
                    <a:pt x="316" y="240"/>
                    <a:pt x="316" y="20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9">
              <a:extLst>
                <a:ext uri="{FF2B5EF4-FFF2-40B4-BE49-F238E27FC236}">
                  <a16:creationId xmlns:a16="http://schemas.microsoft.com/office/drawing/2014/main" id="{D6A8E9FB-5901-4F3D-8FC6-FBB07CF3C4A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0">
              <a:extLst>
                <a:ext uri="{FF2B5EF4-FFF2-40B4-BE49-F238E27FC236}">
                  <a16:creationId xmlns:a16="http://schemas.microsoft.com/office/drawing/2014/main" id="{063B8CB7-7CA2-47E5-8943-07E2B7D664C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1">
              <a:extLst>
                <a:ext uri="{FF2B5EF4-FFF2-40B4-BE49-F238E27FC236}">
                  <a16:creationId xmlns:a16="http://schemas.microsoft.com/office/drawing/2014/main" id="{482B0EBE-9454-41B1-9971-195A7B432721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2">
              <a:extLst>
                <a:ext uri="{FF2B5EF4-FFF2-40B4-BE49-F238E27FC236}">
                  <a16:creationId xmlns:a16="http://schemas.microsoft.com/office/drawing/2014/main" id="{DD004BC7-624F-4B77-8A32-E99520187D7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close/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3">
              <a:extLst>
                <a:ext uri="{FF2B5EF4-FFF2-40B4-BE49-F238E27FC236}">
                  <a16:creationId xmlns:a16="http://schemas.microsoft.com/office/drawing/2014/main" id="{33249893-A14D-461A-9C1F-A124B79D623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4">
              <a:extLst>
                <a:ext uri="{FF2B5EF4-FFF2-40B4-BE49-F238E27FC236}">
                  <a16:creationId xmlns:a16="http://schemas.microsoft.com/office/drawing/2014/main" id="{100C6159-CD3B-4FC8-A544-F4328DF36EF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5">
              <a:extLst>
                <a:ext uri="{FF2B5EF4-FFF2-40B4-BE49-F238E27FC236}">
                  <a16:creationId xmlns:a16="http://schemas.microsoft.com/office/drawing/2014/main" id="{E14C6C18-0801-44BC-9578-2D3C57BE380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6">
              <a:extLst>
                <a:ext uri="{FF2B5EF4-FFF2-40B4-BE49-F238E27FC236}">
                  <a16:creationId xmlns:a16="http://schemas.microsoft.com/office/drawing/2014/main" id="{58ADF98D-A343-49A8-8834-8761FFADC3B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7">
              <a:extLst>
                <a:ext uri="{FF2B5EF4-FFF2-40B4-BE49-F238E27FC236}">
                  <a16:creationId xmlns:a16="http://schemas.microsoft.com/office/drawing/2014/main" id="{7EA72E72-DBA9-462D-A6EE-D39F74A5D5B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8">
              <a:extLst>
                <a:ext uri="{FF2B5EF4-FFF2-40B4-BE49-F238E27FC236}">
                  <a16:creationId xmlns:a16="http://schemas.microsoft.com/office/drawing/2014/main" id="{43E2D000-711D-40F9-A53A-B1F4ADDEA00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9">
              <a:extLst>
                <a:ext uri="{FF2B5EF4-FFF2-40B4-BE49-F238E27FC236}">
                  <a16:creationId xmlns:a16="http://schemas.microsoft.com/office/drawing/2014/main" id="{456DAF00-1B57-43BF-9B2C-1308CA141107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20">
              <a:extLst>
                <a:ext uri="{FF2B5EF4-FFF2-40B4-BE49-F238E27FC236}">
                  <a16:creationId xmlns:a16="http://schemas.microsoft.com/office/drawing/2014/main" id="{AD9D5784-849E-4DA3-951C-67509393E97E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21">
              <a:extLst>
                <a:ext uri="{FF2B5EF4-FFF2-40B4-BE49-F238E27FC236}">
                  <a16:creationId xmlns:a16="http://schemas.microsoft.com/office/drawing/2014/main" id="{F71AA207-EC75-494D-9149-A50210F3373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22">
              <a:extLst>
                <a:ext uri="{FF2B5EF4-FFF2-40B4-BE49-F238E27FC236}">
                  <a16:creationId xmlns:a16="http://schemas.microsoft.com/office/drawing/2014/main" id="{F50A8C59-CA4B-4A58-B1B3-0D26CAD2C71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23">
              <a:extLst>
                <a:ext uri="{FF2B5EF4-FFF2-40B4-BE49-F238E27FC236}">
                  <a16:creationId xmlns:a16="http://schemas.microsoft.com/office/drawing/2014/main" id="{2797CF4B-DB83-4629-82F1-02267C0FC5F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4">
              <a:extLst>
                <a:ext uri="{FF2B5EF4-FFF2-40B4-BE49-F238E27FC236}">
                  <a16:creationId xmlns:a16="http://schemas.microsoft.com/office/drawing/2014/main" id="{5C5394DF-8F5D-4400-84F7-F1D4645E794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25">
              <a:extLst>
                <a:ext uri="{FF2B5EF4-FFF2-40B4-BE49-F238E27FC236}">
                  <a16:creationId xmlns:a16="http://schemas.microsoft.com/office/drawing/2014/main" id="{D59E7A33-E6DE-41FC-A397-056471162D83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26">
              <a:extLst>
                <a:ext uri="{FF2B5EF4-FFF2-40B4-BE49-F238E27FC236}">
                  <a16:creationId xmlns:a16="http://schemas.microsoft.com/office/drawing/2014/main" id="{932D7788-B399-4702-9300-13CBDF7AF87C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27">
              <a:extLst>
                <a:ext uri="{FF2B5EF4-FFF2-40B4-BE49-F238E27FC236}">
                  <a16:creationId xmlns:a16="http://schemas.microsoft.com/office/drawing/2014/main" id="{6EEC62B3-0A09-4B8D-9E99-EB0BFDA076A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28">
              <a:extLst>
                <a:ext uri="{FF2B5EF4-FFF2-40B4-BE49-F238E27FC236}">
                  <a16:creationId xmlns:a16="http://schemas.microsoft.com/office/drawing/2014/main" id="{2B568824-711F-4F7C-89F2-10374014491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29">
              <a:extLst>
                <a:ext uri="{FF2B5EF4-FFF2-40B4-BE49-F238E27FC236}">
                  <a16:creationId xmlns:a16="http://schemas.microsoft.com/office/drawing/2014/main" id="{99560394-5B98-4F6D-8539-DC628974229E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30">
              <a:extLst>
                <a:ext uri="{FF2B5EF4-FFF2-40B4-BE49-F238E27FC236}">
                  <a16:creationId xmlns:a16="http://schemas.microsoft.com/office/drawing/2014/main" id="{875C8543-15DC-434A-A298-7BA2855E05F5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close/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31">
              <a:extLst>
                <a:ext uri="{FF2B5EF4-FFF2-40B4-BE49-F238E27FC236}">
                  <a16:creationId xmlns:a16="http://schemas.microsoft.com/office/drawing/2014/main" id="{0A21BEEF-B8CC-4CD3-8559-BE369BB62DD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32">
              <a:extLst>
                <a:ext uri="{FF2B5EF4-FFF2-40B4-BE49-F238E27FC236}">
                  <a16:creationId xmlns:a16="http://schemas.microsoft.com/office/drawing/2014/main" id="{8A2C46ED-686E-432C-8470-7EA1D1008B6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33">
              <a:extLst>
                <a:ext uri="{FF2B5EF4-FFF2-40B4-BE49-F238E27FC236}">
                  <a16:creationId xmlns:a16="http://schemas.microsoft.com/office/drawing/2014/main" id="{248DE7B9-C74B-4084-B317-C9B18B1519A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34">
              <a:extLst>
                <a:ext uri="{FF2B5EF4-FFF2-40B4-BE49-F238E27FC236}">
                  <a16:creationId xmlns:a16="http://schemas.microsoft.com/office/drawing/2014/main" id="{FAB215A8-5956-4500-8B64-775C23578E6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35">
              <a:extLst>
                <a:ext uri="{FF2B5EF4-FFF2-40B4-BE49-F238E27FC236}">
                  <a16:creationId xmlns:a16="http://schemas.microsoft.com/office/drawing/2014/main" id="{E581DDB4-8861-4842-91FC-995A87B5B3C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525" y="2725"/>
              <a:ext cx="708" cy="370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341 w 341"/>
                <a:gd name="T5" fmla="*/ 177 h 177"/>
                <a:gd name="T6" fmla="*/ 326 w 341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244" y="11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Rectangle 36">
              <a:extLst>
                <a:ext uri="{FF2B5EF4-FFF2-40B4-BE49-F238E27FC236}">
                  <a16:creationId xmlns:a16="http://schemas.microsoft.com/office/drawing/2014/main" id="{DBF6592C-D9CB-4003-B81A-181DFC7D625D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4649" y="3429"/>
              <a:ext cx="15" cy="2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37">
              <a:extLst>
                <a:ext uri="{FF2B5EF4-FFF2-40B4-BE49-F238E27FC236}">
                  <a16:creationId xmlns:a16="http://schemas.microsoft.com/office/drawing/2014/main" id="{19C96118-8037-41E3-AB8C-6AB26DCC367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07" y="3448"/>
              <a:ext cx="187" cy="207"/>
            </a:xfrm>
            <a:custGeom>
              <a:avLst/>
              <a:gdLst>
                <a:gd name="T0" fmla="*/ 50 w 90"/>
                <a:gd name="T1" fmla="*/ 99 h 99"/>
                <a:gd name="T2" fmla="*/ 0 w 90"/>
                <a:gd name="T3" fmla="*/ 50 h 99"/>
                <a:gd name="T4" fmla="*/ 51 w 90"/>
                <a:gd name="T5" fmla="*/ 0 h 99"/>
                <a:gd name="T6" fmla="*/ 88 w 90"/>
                <a:gd name="T7" fmla="*/ 24 h 99"/>
                <a:gd name="T8" fmla="*/ 76 w 90"/>
                <a:gd name="T9" fmla="*/ 37 h 99"/>
                <a:gd name="T10" fmla="*/ 64 w 90"/>
                <a:gd name="T11" fmla="*/ 25 h 99"/>
                <a:gd name="T12" fmla="*/ 65 w 90"/>
                <a:gd name="T13" fmla="*/ 21 h 99"/>
                <a:gd name="T14" fmla="*/ 51 w 90"/>
                <a:gd name="T15" fmla="*/ 18 h 99"/>
                <a:gd name="T16" fmla="*/ 21 w 90"/>
                <a:gd name="T17" fmla="*/ 49 h 99"/>
                <a:gd name="T18" fmla="*/ 51 w 90"/>
                <a:gd name="T19" fmla="*/ 80 h 99"/>
                <a:gd name="T20" fmla="*/ 78 w 90"/>
                <a:gd name="T21" fmla="*/ 68 h 99"/>
                <a:gd name="T22" fmla="*/ 90 w 90"/>
                <a:gd name="T23" fmla="*/ 82 h 99"/>
                <a:gd name="T24" fmla="*/ 50 w 90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99">
                  <a:moveTo>
                    <a:pt x="50" y="99"/>
                  </a:moveTo>
                  <a:cubicBezTo>
                    <a:pt x="21" y="99"/>
                    <a:pt x="0" y="79"/>
                    <a:pt x="0" y="50"/>
                  </a:cubicBezTo>
                  <a:cubicBezTo>
                    <a:pt x="0" y="21"/>
                    <a:pt x="22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7"/>
                    <a:pt x="76" y="37"/>
                  </a:cubicBezTo>
                  <a:cubicBezTo>
                    <a:pt x="69" y="37"/>
                    <a:pt x="64" y="32"/>
                    <a:pt x="64" y="25"/>
                  </a:cubicBezTo>
                  <a:cubicBezTo>
                    <a:pt x="64" y="24"/>
                    <a:pt x="64" y="22"/>
                    <a:pt x="65" y="21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49"/>
                  </a:cubicBezTo>
                  <a:cubicBezTo>
                    <a:pt x="21" y="67"/>
                    <a:pt x="34" y="80"/>
                    <a:pt x="51" y="80"/>
                  </a:cubicBezTo>
                  <a:cubicBezTo>
                    <a:pt x="62" y="80"/>
                    <a:pt x="71" y="75"/>
                    <a:pt x="78" y="68"/>
                  </a:cubicBezTo>
                  <a:cubicBezTo>
                    <a:pt x="90" y="82"/>
                    <a:pt x="90" y="82"/>
                    <a:pt x="90" y="82"/>
                  </a:cubicBezTo>
                  <a:cubicBezTo>
                    <a:pt x="80" y="92"/>
                    <a:pt x="66" y="99"/>
                    <a:pt x="50" y="9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38">
              <a:extLst>
                <a:ext uri="{FF2B5EF4-FFF2-40B4-BE49-F238E27FC236}">
                  <a16:creationId xmlns:a16="http://schemas.microsoft.com/office/drawing/2014/main" id="{527B6A40-B9AF-416F-8B55-AD445F31CF96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913" y="3452"/>
              <a:ext cx="181" cy="198"/>
            </a:xfrm>
            <a:custGeom>
              <a:avLst/>
              <a:gdLst>
                <a:gd name="T0" fmla="*/ 42 w 87"/>
                <a:gd name="T1" fmla="*/ 95 h 95"/>
                <a:gd name="T2" fmla="*/ 0 w 87"/>
                <a:gd name="T3" fmla="*/ 95 h 95"/>
                <a:gd name="T4" fmla="*/ 0 w 87"/>
                <a:gd name="T5" fmla="*/ 78 h 95"/>
                <a:gd name="T6" fmla="*/ 12 w 87"/>
                <a:gd name="T7" fmla="*/ 78 h 95"/>
                <a:gd name="T8" fmla="*/ 12 w 87"/>
                <a:gd name="T9" fmla="*/ 17 h 95"/>
                <a:gd name="T10" fmla="*/ 0 w 87"/>
                <a:gd name="T11" fmla="*/ 17 h 95"/>
                <a:gd name="T12" fmla="*/ 0 w 87"/>
                <a:gd name="T13" fmla="*/ 0 h 95"/>
                <a:gd name="T14" fmla="*/ 41 w 87"/>
                <a:gd name="T15" fmla="*/ 0 h 95"/>
                <a:gd name="T16" fmla="*/ 80 w 87"/>
                <a:gd name="T17" fmla="*/ 29 h 95"/>
                <a:gd name="T18" fmla="*/ 62 w 87"/>
                <a:gd name="T19" fmla="*/ 54 h 95"/>
                <a:gd name="T20" fmla="*/ 76 w 87"/>
                <a:gd name="T21" fmla="*/ 78 h 95"/>
                <a:gd name="T22" fmla="*/ 87 w 87"/>
                <a:gd name="T23" fmla="*/ 78 h 95"/>
                <a:gd name="T24" fmla="*/ 87 w 87"/>
                <a:gd name="T25" fmla="*/ 95 h 95"/>
                <a:gd name="T26" fmla="*/ 62 w 87"/>
                <a:gd name="T27" fmla="*/ 95 h 95"/>
                <a:gd name="T28" fmla="*/ 43 w 87"/>
                <a:gd name="T29" fmla="*/ 60 h 95"/>
                <a:gd name="T30" fmla="*/ 39 w 87"/>
                <a:gd name="T31" fmla="*/ 60 h 95"/>
                <a:gd name="T32" fmla="*/ 32 w 87"/>
                <a:gd name="T33" fmla="*/ 60 h 95"/>
                <a:gd name="T34" fmla="*/ 32 w 87"/>
                <a:gd name="T35" fmla="*/ 78 h 95"/>
                <a:gd name="T36" fmla="*/ 42 w 87"/>
                <a:gd name="T37" fmla="*/ 78 h 95"/>
                <a:gd name="T38" fmla="*/ 42 w 87"/>
                <a:gd name="T39" fmla="*/ 95 h 95"/>
                <a:gd name="T40" fmla="*/ 58 w 87"/>
                <a:gd name="T41" fmla="*/ 30 h 95"/>
                <a:gd name="T42" fmla="*/ 39 w 87"/>
                <a:gd name="T43" fmla="*/ 17 h 95"/>
                <a:gd name="T44" fmla="*/ 32 w 87"/>
                <a:gd name="T45" fmla="*/ 17 h 95"/>
                <a:gd name="T46" fmla="*/ 32 w 87"/>
                <a:gd name="T47" fmla="*/ 44 h 95"/>
                <a:gd name="T48" fmla="*/ 40 w 87"/>
                <a:gd name="T49" fmla="*/ 44 h 95"/>
                <a:gd name="T50" fmla="*/ 58 w 87"/>
                <a:gd name="T51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" h="95">
                  <a:moveTo>
                    <a:pt x="42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63" y="0"/>
                    <a:pt x="80" y="9"/>
                    <a:pt x="80" y="29"/>
                  </a:cubicBezTo>
                  <a:cubicBezTo>
                    <a:pt x="80" y="41"/>
                    <a:pt x="72" y="50"/>
                    <a:pt x="62" y="5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87" y="78"/>
                    <a:pt x="87" y="78"/>
                    <a:pt x="87" y="78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2" y="60"/>
                    <a:pt x="40" y="60"/>
                    <a:pt x="39" y="60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42" y="78"/>
                    <a:pt x="42" y="78"/>
                    <a:pt x="42" y="78"/>
                  </a:cubicBezTo>
                  <a:lnTo>
                    <a:pt x="42" y="95"/>
                  </a:lnTo>
                  <a:close/>
                  <a:moveTo>
                    <a:pt x="58" y="30"/>
                  </a:moveTo>
                  <a:cubicBezTo>
                    <a:pt x="58" y="21"/>
                    <a:pt x="51" y="17"/>
                    <a:pt x="39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4" y="44"/>
                    <a:pt x="36" y="44"/>
                    <a:pt x="40" y="44"/>
                  </a:cubicBezTo>
                  <a:cubicBezTo>
                    <a:pt x="51" y="44"/>
                    <a:pt x="58" y="39"/>
                    <a:pt x="5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39">
              <a:extLst>
                <a:ext uri="{FF2B5EF4-FFF2-40B4-BE49-F238E27FC236}">
                  <a16:creationId xmlns:a16="http://schemas.microsoft.com/office/drawing/2014/main" id="{12FFD6EB-3D89-4F8A-83D1-F2AEEDC947D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106" y="3452"/>
              <a:ext cx="245" cy="198"/>
            </a:xfrm>
            <a:custGeom>
              <a:avLst/>
              <a:gdLst>
                <a:gd name="T0" fmla="*/ 0 w 245"/>
                <a:gd name="T1" fmla="*/ 163 h 198"/>
                <a:gd name="T2" fmla="*/ 23 w 245"/>
                <a:gd name="T3" fmla="*/ 163 h 198"/>
                <a:gd name="T4" fmla="*/ 29 w 245"/>
                <a:gd name="T5" fmla="*/ 36 h 198"/>
                <a:gd name="T6" fmla="*/ 4 w 245"/>
                <a:gd name="T7" fmla="*/ 36 h 198"/>
                <a:gd name="T8" fmla="*/ 4 w 245"/>
                <a:gd name="T9" fmla="*/ 0 h 198"/>
                <a:gd name="T10" fmla="*/ 69 w 245"/>
                <a:gd name="T11" fmla="*/ 0 h 198"/>
                <a:gd name="T12" fmla="*/ 123 w 245"/>
                <a:gd name="T13" fmla="*/ 100 h 198"/>
                <a:gd name="T14" fmla="*/ 179 w 245"/>
                <a:gd name="T15" fmla="*/ 0 h 198"/>
                <a:gd name="T16" fmla="*/ 241 w 245"/>
                <a:gd name="T17" fmla="*/ 0 h 198"/>
                <a:gd name="T18" fmla="*/ 241 w 245"/>
                <a:gd name="T19" fmla="*/ 36 h 198"/>
                <a:gd name="T20" fmla="*/ 216 w 245"/>
                <a:gd name="T21" fmla="*/ 36 h 198"/>
                <a:gd name="T22" fmla="*/ 222 w 245"/>
                <a:gd name="T23" fmla="*/ 163 h 198"/>
                <a:gd name="T24" fmla="*/ 245 w 245"/>
                <a:gd name="T25" fmla="*/ 163 h 198"/>
                <a:gd name="T26" fmla="*/ 245 w 245"/>
                <a:gd name="T27" fmla="*/ 198 h 198"/>
                <a:gd name="T28" fmla="*/ 158 w 245"/>
                <a:gd name="T29" fmla="*/ 198 h 198"/>
                <a:gd name="T30" fmla="*/ 158 w 245"/>
                <a:gd name="T31" fmla="*/ 163 h 198"/>
                <a:gd name="T32" fmla="*/ 181 w 245"/>
                <a:gd name="T33" fmla="*/ 163 h 198"/>
                <a:gd name="T34" fmla="*/ 177 w 245"/>
                <a:gd name="T35" fmla="*/ 73 h 198"/>
                <a:gd name="T36" fmla="*/ 125 w 245"/>
                <a:gd name="T37" fmla="*/ 165 h 198"/>
                <a:gd name="T38" fmla="*/ 121 w 245"/>
                <a:gd name="T39" fmla="*/ 165 h 198"/>
                <a:gd name="T40" fmla="*/ 69 w 245"/>
                <a:gd name="T41" fmla="*/ 73 h 198"/>
                <a:gd name="T42" fmla="*/ 65 w 245"/>
                <a:gd name="T43" fmla="*/ 163 h 198"/>
                <a:gd name="T44" fmla="*/ 87 w 245"/>
                <a:gd name="T45" fmla="*/ 163 h 198"/>
                <a:gd name="T46" fmla="*/ 87 w 245"/>
                <a:gd name="T47" fmla="*/ 198 h 198"/>
                <a:gd name="T48" fmla="*/ 0 w 245"/>
                <a:gd name="T49" fmla="*/ 198 h 198"/>
                <a:gd name="T50" fmla="*/ 0 w 245"/>
                <a:gd name="T51" fmla="*/ 16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5" h="198">
                  <a:moveTo>
                    <a:pt x="0" y="163"/>
                  </a:moveTo>
                  <a:lnTo>
                    <a:pt x="23" y="163"/>
                  </a:lnTo>
                  <a:lnTo>
                    <a:pt x="29" y="36"/>
                  </a:lnTo>
                  <a:lnTo>
                    <a:pt x="4" y="36"/>
                  </a:lnTo>
                  <a:lnTo>
                    <a:pt x="4" y="0"/>
                  </a:lnTo>
                  <a:lnTo>
                    <a:pt x="69" y="0"/>
                  </a:lnTo>
                  <a:lnTo>
                    <a:pt x="123" y="100"/>
                  </a:lnTo>
                  <a:lnTo>
                    <a:pt x="179" y="0"/>
                  </a:lnTo>
                  <a:lnTo>
                    <a:pt x="241" y="0"/>
                  </a:lnTo>
                  <a:lnTo>
                    <a:pt x="241" y="36"/>
                  </a:lnTo>
                  <a:lnTo>
                    <a:pt x="216" y="36"/>
                  </a:lnTo>
                  <a:lnTo>
                    <a:pt x="222" y="163"/>
                  </a:lnTo>
                  <a:lnTo>
                    <a:pt x="245" y="163"/>
                  </a:lnTo>
                  <a:lnTo>
                    <a:pt x="245" y="198"/>
                  </a:lnTo>
                  <a:lnTo>
                    <a:pt x="158" y="198"/>
                  </a:lnTo>
                  <a:lnTo>
                    <a:pt x="158" y="163"/>
                  </a:lnTo>
                  <a:lnTo>
                    <a:pt x="181" y="163"/>
                  </a:lnTo>
                  <a:lnTo>
                    <a:pt x="177" y="73"/>
                  </a:lnTo>
                  <a:lnTo>
                    <a:pt x="125" y="165"/>
                  </a:lnTo>
                  <a:lnTo>
                    <a:pt x="121" y="165"/>
                  </a:lnTo>
                  <a:lnTo>
                    <a:pt x="69" y="73"/>
                  </a:lnTo>
                  <a:lnTo>
                    <a:pt x="65" y="163"/>
                  </a:lnTo>
                  <a:lnTo>
                    <a:pt x="87" y="163"/>
                  </a:lnTo>
                  <a:lnTo>
                    <a:pt x="87" y="198"/>
                  </a:lnTo>
                  <a:lnTo>
                    <a:pt x="0" y="198"/>
                  </a:lnTo>
                  <a:lnTo>
                    <a:pt x="0" y="1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40">
              <a:extLst>
                <a:ext uri="{FF2B5EF4-FFF2-40B4-BE49-F238E27FC236}">
                  <a16:creationId xmlns:a16="http://schemas.microsoft.com/office/drawing/2014/main" id="{91043B86-1868-463B-BD0D-CA14C4E5C7E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364" y="3452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1 w 96"/>
                <a:gd name="T9" fmla="*/ 17 h 97"/>
                <a:gd name="T10" fmla="*/ 31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6 w 96"/>
                <a:gd name="T27" fmla="*/ 17 h 97"/>
                <a:gd name="T28" fmla="*/ 86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85"/>
                    <a:pt x="70" y="97"/>
                    <a:pt x="48" y="97"/>
                  </a:cubicBezTo>
                  <a:cubicBezTo>
                    <a:pt x="26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41">
              <a:extLst>
                <a:ext uri="{FF2B5EF4-FFF2-40B4-BE49-F238E27FC236}">
                  <a16:creationId xmlns:a16="http://schemas.microsoft.com/office/drawing/2014/main" id="{9B47CE3A-820A-475B-8C48-9D03AA207B0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80" y="3448"/>
              <a:ext cx="185" cy="204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1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5 w 89"/>
                <a:gd name="T13" fmla="*/ 22 h 98"/>
                <a:gd name="T14" fmla="*/ 51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4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5" y="22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8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6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42">
              <a:extLst>
                <a:ext uri="{FF2B5EF4-FFF2-40B4-BE49-F238E27FC236}">
                  <a16:creationId xmlns:a16="http://schemas.microsoft.com/office/drawing/2014/main" id="{332ED13A-7BB5-46B4-9CA7-5A3F4E23988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856" y="2506"/>
              <a:ext cx="399" cy="952"/>
            </a:xfrm>
            <a:custGeom>
              <a:avLst/>
              <a:gdLst>
                <a:gd name="T0" fmla="*/ 31 w 399"/>
                <a:gd name="T1" fmla="*/ 718 h 952"/>
                <a:gd name="T2" fmla="*/ 131 w 399"/>
                <a:gd name="T3" fmla="*/ 718 h 952"/>
                <a:gd name="T4" fmla="*/ 181 w 399"/>
                <a:gd name="T5" fmla="*/ 313 h 952"/>
                <a:gd name="T6" fmla="*/ 73 w 399"/>
                <a:gd name="T7" fmla="*/ 359 h 952"/>
                <a:gd name="T8" fmla="*/ 71 w 399"/>
                <a:gd name="T9" fmla="*/ 115 h 952"/>
                <a:gd name="T10" fmla="*/ 303 w 399"/>
                <a:gd name="T11" fmla="*/ 0 h 952"/>
                <a:gd name="T12" fmla="*/ 384 w 399"/>
                <a:gd name="T13" fmla="*/ 50 h 952"/>
                <a:gd name="T14" fmla="*/ 301 w 399"/>
                <a:gd name="T15" fmla="*/ 718 h 952"/>
                <a:gd name="T16" fmla="*/ 399 w 399"/>
                <a:gd name="T17" fmla="*/ 718 h 952"/>
                <a:gd name="T18" fmla="*/ 368 w 399"/>
                <a:gd name="T19" fmla="*/ 952 h 952"/>
                <a:gd name="T20" fmla="*/ 0 w 399"/>
                <a:gd name="T21" fmla="*/ 952 h 952"/>
                <a:gd name="T22" fmla="*/ 31 w 399"/>
                <a:gd name="T23" fmla="*/ 71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952">
                  <a:moveTo>
                    <a:pt x="31" y="718"/>
                  </a:moveTo>
                  <a:lnTo>
                    <a:pt x="131" y="718"/>
                  </a:lnTo>
                  <a:lnTo>
                    <a:pt x="181" y="313"/>
                  </a:lnTo>
                  <a:lnTo>
                    <a:pt x="73" y="359"/>
                  </a:lnTo>
                  <a:lnTo>
                    <a:pt x="71" y="115"/>
                  </a:lnTo>
                  <a:lnTo>
                    <a:pt x="303" y="0"/>
                  </a:lnTo>
                  <a:lnTo>
                    <a:pt x="384" y="50"/>
                  </a:lnTo>
                  <a:lnTo>
                    <a:pt x="301" y="718"/>
                  </a:lnTo>
                  <a:lnTo>
                    <a:pt x="399" y="718"/>
                  </a:lnTo>
                  <a:lnTo>
                    <a:pt x="368" y="952"/>
                  </a:lnTo>
                  <a:lnTo>
                    <a:pt x="0" y="952"/>
                  </a:lnTo>
                  <a:lnTo>
                    <a:pt x="31" y="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43">
              <a:extLst>
                <a:ext uri="{FF2B5EF4-FFF2-40B4-BE49-F238E27FC236}">
                  <a16:creationId xmlns:a16="http://schemas.microsoft.com/office/drawing/2014/main" id="{5F17DDFA-1610-4FD8-BF15-C778E33ABDD2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199" y="2485"/>
              <a:ext cx="623" cy="781"/>
            </a:xfrm>
            <a:custGeom>
              <a:avLst/>
              <a:gdLst>
                <a:gd name="T0" fmla="*/ 0 w 300"/>
                <a:gd name="T1" fmla="*/ 212 h 374"/>
                <a:gd name="T2" fmla="*/ 163 w 300"/>
                <a:gd name="T3" fmla="*/ 0 h 374"/>
                <a:gd name="T4" fmla="*/ 300 w 300"/>
                <a:gd name="T5" fmla="*/ 163 h 374"/>
                <a:gd name="T6" fmla="*/ 137 w 300"/>
                <a:gd name="T7" fmla="*/ 374 h 374"/>
                <a:gd name="T8" fmla="*/ 0 w 300"/>
                <a:gd name="T9" fmla="*/ 212 h 374"/>
                <a:gd name="T10" fmla="*/ 201 w 300"/>
                <a:gd name="T11" fmla="*/ 166 h 374"/>
                <a:gd name="T12" fmla="*/ 160 w 300"/>
                <a:gd name="T13" fmla="*/ 98 h 374"/>
                <a:gd name="T14" fmla="*/ 99 w 300"/>
                <a:gd name="T15" fmla="*/ 209 h 374"/>
                <a:gd name="T16" fmla="*/ 140 w 300"/>
                <a:gd name="T17" fmla="*/ 276 h 374"/>
                <a:gd name="T18" fmla="*/ 201 w 300"/>
                <a:gd name="T19" fmla="*/ 16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0" h="374">
                  <a:moveTo>
                    <a:pt x="0" y="212"/>
                  </a:moveTo>
                  <a:cubicBezTo>
                    <a:pt x="0" y="100"/>
                    <a:pt x="64" y="0"/>
                    <a:pt x="163" y="0"/>
                  </a:cubicBezTo>
                  <a:cubicBezTo>
                    <a:pt x="254" y="0"/>
                    <a:pt x="300" y="73"/>
                    <a:pt x="300" y="163"/>
                  </a:cubicBezTo>
                  <a:cubicBezTo>
                    <a:pt x="300" y="275"/>
                    <a:pt x="236" y="374"/>
                    <a:pt x="137" y="374"/>
                  </a:cubicBezTo>
                  <a:cubicBezTo>
                    <a:pt x="46" y="374"/>
                    <a:pt x="0" y="301"/>
                    <a:pt x="0" y="212"/>
                  </a:cubicBezTo>
                  <a:moveTo>
                    <a:pt x="201" y="166"/>
                  </a:moveTo>
                  <a:cubicBezTo>
                    <a:pt x="201" y="125"/>
                    <a:pt x="188" y="98"/>
                    <a:pt x="160" y="98"/>
                  </a:cubicBezTo>
                  <a:cubicBezTo>
                    <a:pt x="123" y="98"/>
                    <a:pt x="99" y="151"/>
                    <a:pt x="99" y="209"/>
                  </a:cubicBezTo>
                  <a:cubicBezTo>
                    <a:pt x="99" y="250"/>
                    <a:pt x="113" y="276"/>
                    <a:pt x="140" y="276"/>
                  </a:cubicBezTo>
                  <a:cubicBezTo>
                    <a:pt x="177" y="276"/>
                    <a:pt x="201" y="224"/>
                    <a:pt x="201" y="16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44">
              <a:extLst>
                <a:ext uri="{FF2B5EF4-FFF2-40B4-BE49-F238E27FC236}">
                  <a16:creationId xmlns:a16="http://schemas.microsoft.com/office/drawing/2014/main" id="{BC9716AF-D26E-4F93-A9F0-A212612D2DD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280" y="3312"/>
              <a:ext cx="95" cy="127"/>
            </a:xfrm>
            <a:custGeom>
              <a:avLst/>
              <a:gdLst>
                <a:gd name="T0" fmla="*/ 10 w 95"/>
                <a:gd name="T1" fmla="*/ 105 h 127"/>
                <a:gd name="T2" fmla="*/ 21 w 95"/>
                <a:gd name="T3" fmla="*/ 105 h 127"/>
                <a:gd name="T4" fmla="*/ 27 w 95"/>
                <a:gd name="T5" fmla="*/ 77 h 127"/>
                <a:gd name="T6" fmla="*/ 8 w 95"/>
                <a:gd name="T7" fmla="*/ 23 h 127"/>
                <a:gd name="T8" fmla="*/ 0 w 95"/>
                <a:gd name="T9" fmla="*/ 23 h 127"/>
                <a:gd name="T10" fmla="*/ 4 w 95"/>
                <a:gd name="T11" fmla="*/ 0 h 127"/>
                <a:gd name="T12" fmla="*/ 44 w 95"/>
                <a:gd name="T13" fmla="*/ 0 h 127"/>
                <a:gd name="T14" fmla="*/ 39 w 95"/>
                <a:gd name="T15" fmla="*/ 23 h 127"/>
                <a:gd name="T16" fmla="*/ 29 w 95"/>
                <a:gd name="T17" fmla="*/ 23 h 127"/>
                <a:gd name="T18" fmla="*/ 39 w 95"/>
                <a:gd name="T19" fmla="*/ 59 h 127"/>
                <a:gd name="T20" fmla="*/ 62 w 95"/>
                <a:gd name="T21" fmla="*/ 23 h 127"/>
                <a:gd name="T22" fmla="*/ 52 w 95"/>
                <a:gd name="T23" fmla="*/ 23 h 127"/>
                <a:gd name="T24" fmla="*/ 56 w 95"/>
                <a:gd name="T25" fmla="*/ 0 h 127"/>
                <a:gd name="T26" fmla="*/ 95 w 95"/>
                <a:gd name="T27" fmla="*/ 0 h 127"/>
                <a:gd name="T28" fmla="*/ 91 w 95"/>
                <a:gd name="T29" fmla="*/ 23 h 127"/>
                <a:gd name="T30" fmla="*/ 83 w 95"/>
                <a:gd name="T31" fmla="*/ 23 h 127"/>
                <a:gd name="T32" fmla="*/ 46 w 95"/>
                <a:gd name="T33" fmla="*/ 82 h 127"/>
                <a:gd name="T34" fmla="*/ 41 w 95"/>
                <a:gd name="T35" fmla="*/ 105 h 127"/>
                <a:gd name="T36" fmla="*/ 54 w 95"/>
                <a:gd name="T37" fmla="*/ 105 h 127"/>
                <a:gd name="T38" fmla="*/ 50 w 95"/>
                <a:gd name="T39" fmla="*/ 127 h 127"/>
                <a:gd name="T40" fmla="*/ 6 w 95"/>
                <a:gd name="T41" fmla="*/ 127 h 127"/>
                <a:gd name="T42" fmla="*/ 10 w 95"/>
                <a:gd name="T43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5" h="127">
                  <a:moveTo>
                    <a:pt x="10" y="105"/>
                  </a:moveTo>
                  <a:lnTo>
                    <a:pt x="21" y="105"/>
                  </a:lnTo>
                  <a:lnTo>
                    <a:pt x="27" y="77"/>
                  </a:lnTo>
                  <a:lnTo>
                    <a:pt x="8" y="23"/>
                  </a:lnTo>
                  <a:lnTo>
                    <a:pt x="0" y="23"/>
                  </a:lnTo>
                  <a:lnTo>
                    <a:pt x="4" y="0"/>
                  </a:lnTo>
                  <a:lnTo>
                    <a:pt x="44" y="0"/>
                  </a:lnTo>
                  <a:lnTo>
                    <a:pt x="39" y="23"/>
                  </a:lnTo>
                  <a:lnTo>
                    <a:pt x="29" y="23"/>
                  </a:lnTo>
                  <a:lnTo>
                    <a:pt x="39" y="59"/>
                  </a:lnTo>
                  <a:lnTo>
                    <a:pt x="62" y="23"/>
                  </a:lnTo>
                  <a:lnTo>
                    <a:pt x="52" y="23"/>
                  </a:lnTo>
                  <a:lnTo>
                    <a:pt x="56" y="0"/>
                  </a:lnTo>
                  <a:lnTo>
                    <a:pt x="95" y="0"/>
                  </a:lnTo>
                  <a:lnTo>
                    <a:pt x="91" y="23"/>
                  </a:lnTo>
                  <a:lnTo>
                    <a:pt x="83" y="23"/>
                  </a:lnTo>
                  <a:lnTo>
                    <a:pt x="46" y="82"/>
                  </a:lnTo>
                  <a:lnTo>
                    <a:pt x="41" y="105"/>
                  </a:lnTo>
                  <a:lnTo>
                    <a:pt x="54" y="105"/>
                  </a:lnTo>
                  <a:lnTo>
                    <a:pt x="50" y="127"/>
                  </a:lnTo>
                  <a:lnTo>
                    <a:pt x="6" y="127"/>
                  </a:lnTo>
                  <a:lnTo>
                    <a:pt x="10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45">
              <a:extLst>
                <a:ext uri="{FF2B5EF4-FFF2-40B4-BE49-F238E27FC236}">
                  <a16:creationId xmlns:a16="http://schemas.microsoft.com/office/drawing/2014/main" id="{867EB84E-56A5-428F-A7EA-3F8933369B8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361" y="3312"/>
              <a:ext cx="95" cy="127"/>
            </a:xfrm>
            <a:custGeom>
              <a:avLst/>
              <a:gdLst>
                <a:gd name="T0" fmla="*/ 4 w 95"/>
                <a:gd name="T1" fmla="*/ 105 h 127"/>
                <a:gd name="T2" fmla="*/ 14 w 95"/>
                <a:gd name="T3" fmla="*/ 105 h 127"/>
                <a:gd name="T4" fmla="*/ 29 w 95"/>
                <a:gd name="T5" fmla="*/ 23 h 127"/>
                <a:gd name="T6" fmla="*/ 17 w 95"/>
                <a:gd name="T7" fmla="*/ 23 h 127"/>
                <a:gd name="T8" fmla="*/ 21 w 95"/>
                <a:gd name="T9" fmla="*/ 0 h 127"/>
                <a:gd name="T10" fmla="*/ 95 w 95"/>
                <a:gd name="T11" fmla="*/ 0 h 127"/>
                <a:gd name="T12" fmla="*/ 89 w 95"/>
                <a:gd name="T13" fmla="*/ 38 h 127"/>
                <a:gd name="T14" fmla="*/ 71 w 95"/>
                <a:gd name="T15" fmla="*/ 38 h 127"/>
                <a:gd name="T16" fmla="*/ 73 w 95"/>
                <a:gd name="T17" fmla="*/ 23 h 127"/>
                <a:gd name="T18" fmla="*/ 48 w 95"/>
                <a:gd name="T19" fmla="*/ 23 h 127"/>
                <a:gd name="T20" fmla="*/ 44 w 95"/>
                <a:gd name="T21" fmla="*/ 52 h 127"/>
                <a:gd name="T22" fmla="*/ 71 w 95"/>
                <a:gd name="T23" fmla="*/ 52 h 127"/>
                <a:gd name="T24" fmla="*/ 68 w 95"/>
                <a:gd name="T25" fmla="*/ 73 h 127"/>
                <a:gd name="T26" fmla="*/ 39 w 95"/>
                <a:gd name="T27" fmla="*/ 73 h 127"/>
                <a:gd name="T28" fmla="*/ 35 w 95"/>
                <a:gd name="T29" fmla="*/ 105 h 127"/>
                <a:gd name="T30" fmla="*/ 60 w 95"/>
                <a:gd name="T31" fmla="*/ 105 h 127"/>
                <a:gd name="T32" fmla="*/ 62 w 95"/>
                <a:gd name="T33" fmla="*/ 88 h 127"/>
                <a:gd name="T34" fmla="*/ 81 w 95"/>
                <a:gd name="T35" fmla="*/ 88 h 127"/>
                <a:gd name="T36" fmla="*/ 75 w 95"/>
                <a:gd name="T37" fmla="*/ 127 h 127"/>
                <a:gd name="T38" fmla="*/ 0 w 95"/>
                <a:gd name="T39" fmla="*/ 127 h 127"/>
                <a:gd name="T40" fmla="*/ 4 w 95"/>
                <a:gd name="T41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5" h="127">
                  <a:moveTo>
                    <a:pt x="4" y="105"/>
                  </a:moveTo>
                  <a:lnTo>
                    <a:pt x="14" y="105"/>
                  </a:lnTo>
                  <a:lnTo>
                    <a:pt x="29" y="23"/>
                  </a:lnTo>
                  <a:lnTo>
                    <a:pt x="17" y="23"/>
                  </a:lnTo>
                  <a:lnTo>
                    <a:pt x="21" y="0"/>
                  </a:lnTo>
                  <a:lnTo>
                    <a:pt x="95" y="0"/>
                  </a:lnTo>
                  <a:lnTo>
                    <a:pt x="89" y="38"/>
                  </a:lnTo>
                  <a:lnTo>
                    <a:pt x="71" y="38"/>
                  </a:lnTo>
                  <a:lnTo>
                    <a:pt x="73" y="23"/>
                  </a:lnTo>
                  <a:lnTo>
                    <a:pt x="48" y="23"/>
                  </a:lnTo>
                  <a:lnTo>
                    <a:pt x="44" y="52"/>
                  </a:lnTo>
                  <a:lnTo>
                    <a:pt x="71" y="52"/>
                  </a:lnTo>
                  <a:lnTo>
                    <a:pt x="68" y="73"/>
                  </a:lnTo>
                  <a:lnTo>
                    <a:pt x="39" y="73"/>
                  </a:lnTo>
                  <a:lnTo>
                    <a:pt x="35" y="105"/>
                  </a:lnTo>
                  <a:lnTo>
                    <a:pt x="60" y="105"/>
                  </a:lnTo>
                  <a:lnTo>
                    <a:pt x="62" y="88"/>
                  </a:lnTo>
                  <a:lnTo>
                    <a:pt x="81" y="88"/>
                  </a:lnTo>
                  <a:lnTo>
                    <a:pt x="75" y="127"/>
                  </a:lnTo>
                  <a:lnTo>
                    <a:pt x="0" y="127"/>
                  </a:lnTo>
                  <a:lnTo>
                    <a:pt x="4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46">
              <a:extLst>
                <a:ext uri="{FF2B5EF4-FFF2-40B4-BE49-F238E27FC236}">
                  <a16:creationId xmlns:a16="http://schemas.microsoft.com/office/drawing/2014/main" id="{4D24FF27-A63B-4749-AE75-E0E29D5F2E5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42" y="3312"/>
              <a:ext cx="102" cy="127"/>
            </a:xfrm>
            <a:custGeom>
              <a:avLst/>
              <a:gdLst>
                <a:gd name="T0" fmla="*/ 41 w 102"/>
                <a:gd name="T1" fmla="*/ 127 h 127"/>
                <a:gd name="T2" fmla="*/ 0 w 102"/>
                <a:gd name="T3" fmla="*/ 127 h 127"/>
                <a:gd name="T4" fmla="*/ 4 w 102"/>
                <a:gd name="T5" fmla="*/ 105 h 127"/>
                <a:gd name="T6" fmla="*/ 12 w 102"/>
                <a:gd name="T7" fmla="*/ 105 h 127"/>
                <a:gd name="T8" fmla="*/ 48 w 102"/>
                <a:gd name="T9" fmla="*/ 23 h 127"/>
                <a:gd name="T10" fmla="*/ 35 w 102"/>
                <a:gd name="T11" fmla="*/ 23 h 127"/>
                <a:gd name="T12" fmla="*/ 39 w 102"/>
                <a:gd name="T13" fmla="*/ 0 h 127"/>
                <a:gd name="T14" fmla="*/ 100 w 102"/>
                <a:gd name="T15" fmla="*/ 0 h 127"/>
                <a:gd name="T16" fmla="*/ 95 w 102"/>
                <a:gd name="T17" fmla="*/ 23 h 127"/>
                <a:gd name="T18" fmla="*/ 85 w 102"/>
                <a:gd name="T19" fmla="*/ 23 h 127"/>
                <a:gd name="T20" fmla="*/ 91 w 102"/>
                <a:gd name="T21" fmla="*/ 105 h 127"/>
                <a:gd name="T22" fmla="*/ 102 w 102"/>
                <a:gd name="T23" fmla="*/ 105 h 127"/>
                <a:gd name="T24" fmla="*/ 98 w 102"/>
                <a:gd name="T25" fmla="*/ 127 h 127"/>
                <a:gd name="T26" fmla="*/ 58 w 102"/>
                <a:gd name="T27" fmla="*/ 127 h 127"/>
                <a:gd name="T28" fmla="*/ 62 w 102"/>
                <a:gd name="T29" fmla="*/ 105 h 127"/>
                <a:gd name="T30" fmla="*/ 73 w 102"/>
                <a:gd name="T31" fmla="*/ 105 h 127"/>
                <a:gd name="T32" fmla="*/ 71 w 102"/>
                <a:gd name="T33" fmla="*/ 86 h 127"/>
                <a:gd name="T34" fmla="*/ 39 w 102"/>
                <a:gd name="T35" fmla="*/ 86 h 127"/>
                <a:gd name="T36" fmla="*/ 33 w 102"/>
                <a:gd name="T37" fmla="*/ 105 h 127"/>
                <a:gd name="T38" fmla="*/ 44 w 102"/>
                <a:gd name="T39" fmla="*/ 105 h 127"/>
                <a:gd name="T40" fmla="*/ 41 w 102"/>
                <a:gd name="T41" fmla="*/ 127 h 127"/>
                <a:gd name="T42" fmla="*/ 48 w 102"/>
                <a:gd name="T43" fmla="*/ 67 h 127"/>
                <a:gd name="T44" fmla="*/ 71 w 102"/>
                <a:gd name="T45" fmla="*/ 67 h 127"/>
                <a:gd name="T46" fmla="*/ 66 w 102"/>
                <a:gd name="T47" fmla="*/ 21 h 127"/>
                <a:gd name="T48" fmla="*/ 48 w 102"/>
                <a:gd name="T49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2" h="127">
                  <a:moveTo>
                    <a:pt x="41" y="127"/>
                  </a:moveTo>
                  <a:lnTo>
                    <a:pt x="0" y="127"/>
                  </a:lnTo>
                  <a:lnTo>
                    <a:pt x="4" y="105"/>
                  </a:lnTo>
                  <a:lnTo>
                    <a:pt x="12" y="105"/>
                  </a:lnTo>
                  <a:lnTo>
                    <a:pt x="48" y="23"/>
                  </a:lnTo>
                  <a:lnTo>
                    <a:pt x="35" y="23"/>
                  </a:lnTo>
                  <a:lnTo>
                    <a:pt x="39" y="0"/>
                  </a:lnTo>
                  <a:lnTo>
                    <a:pt x="100" y="0"/>
                  </a:lnTo>
                  <a:lnTo>
                    <a:pt x="95" y="23"/>
                  </a:lnTo>
                  <a:lnTo>
                    <a:pt x="85" y="23"/>
                  </a:lnTo>
                  <a:lnTo>
                    <a:pt x="91" y="105"/>
                  </a:lnTo>
                  <a:lnTo>
                    <a:pt x="102" y="105"/>
                  </a:lnTo>
                  <a:lnTo>
                    <a:pt x="98" y="127"/>
                  </a:lnTo>
                  <a:lnTo>
                    <a:pt x="58" y="127"/>
                  </a:lnTo>
                  <a:lnTo>
                    <a:pt x="62" y="105"/>
                  </a:lnTo>
                  <a:lnTo>
                    <a:pt x="73" y="105"/>
                  </a:lnTo>
                  <a:lnTo>
                    <a:pt x="71" y="86"/>
                  </a:lnTo>
                  <a:lnTo>
                    <a:pt x="39" y="86"/>
                  </a:lnTo>
                  <a:lnTo>
                    <a:pt x="33" y="105"/>
                  </a:lnTo>
                  <a:lnTo>
                    <a:pt x="44" y="105"/>
                  </a:lnTo>
                  <a:lnTo>
                    <a:pt x="41" y="127"/>
                  </a:lnTo>
                  <a:close/>
                  <a:moveTo>
                    <a:pt x="48" y="67"/>
                  </a:moveTo>
                  <a:lnTo>
                    <a:pt x="71" y="67"/>
                  </a:lnTo>
                  <a:lnTo>
                    <a:pt x="66" y="21"/>
                  </a:lnTo>
                  <a:lnTo>
                    <a:pt x="48" y="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47">
              <a:extLst>
                <a:ext uri="{FF2B5EF4-FFF2-40B4-BE49-F238E27FC236}">
                  <a16:creationId xmlns:a16="http://schemas.microsoft.com/office/drawing/2014/main" id="{E9517639-7D7F-4624-B94A-9E7E3BB34C40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546" y="3312"/>
              <a:ext cx="91" cy="127"/>
            </a:xfrm>
            <a:custGeom>
              <a:avLst/>
              <a:gdLst>
                <a:gd name="T0" fmla="*/ 20 w 44"/>
                <a:gd name="T1" fmla="*/ 61 h 61"/>
                <a:gd name="T2" fmla="*/ 0 w 44"/>
                <a:gd name="T3" fmla="*/ 61 h 61"/>
                <a:gd name="T4" fmla="*/ 2 w 44"/>
                <a:gd name="T5" fmla="*/ 50 h 61"/>
                <a:gd name="T6" fmla="*/ 7 w 44"/>
                <a:gd name="T7" fmla="*/ 50 h 61"/>
                <a:gd name="T8" fmla="*/ 14 w 44"/>
                <a:gd name="T9" fmla="*/ 11 h 61"/>
                <a:gd name="T10" fmla="*/ 9 w 44"/>
                <a:gd name="T11" fmla="*/ 11 h 61"/>
                <a:gd name="T12" fmla="*/ 10 w 44"/>
                <a:gd name="T13" fmla="*/ 0 h 61"/>
                <a:gd name="T14" fmla="*/ 27 w 44"/>
                <a:gd name="T15" fmla="*/ 0 h 61"/>
                <a:gd name="T16" fmla="*/ 41 w 44"/>
                <a:gd name="T17" fmla="*/ 6 h 61"/>
                <a:gd name="T18" fmla="*/ 44 w 44"/>
                <a:gd name="T19" fmla="*/ 17 h 61"/>
                <a:gd name="T20" fmla="*/ 33 w 44"/>
                <a:gd name="T21" fmla="*/ 36 h 61"/>
                <a:gd name="T22" fmla="*/ 38 w 44"/>
                <a:gd name="T23" fmla="*/ 50 h 61"/>
                <a:gd name="T24" fmla="*/ 43 w 44"/>
                <a:gd name="T25" fmla="*/ 50 h 61"/>
                <a:gd name="T26" fmla="*/ 41 w 44"/>
                <a:gd name="T27" fmla="*/ 61 h 61"/>
                <a:gd name="T28" fmla="*/ 30 w 44"/>
                <a:gd name="T29" fmla="*/ 61 h 61"/>
                <a:gd name="T30" fmla="*/ 24 w 44"/>
                <a:gd name="T31" fmla="*/ 39 h 61"/>
                <a:gd name="T32" fmla="*/ 24 w 44"/>
                <a:gd name="T33" fmla="*/ 39 h 61"/>
                <a:gd name="T34" fmla="*/ 19 w 44"/>
                <a:gd name="T35" fmla="*/ 38 h 61"/>
                <a:gd name="T36" fmla="*/ 17 w 44"/>
                <a:gd name="T37" fmla="*/ 50 h 61"/>
                <a:gd name="T38" fmla="*/ 22 w 44"/>
                <a:gd name="T39" fmla="*/ 50 h 61"/>
                <a:gd name="T40" fmla="*/ 20 w 44"/>
                <a:gd name="T41" fmla="*/ 61 h 61"/>
                <a:gd name="T42" fmla="*/ 35 w 44"/>
                <a:gd name="T43" fmla="*/ 18 h 61"/>
                <a:gd name="T44" fmla="*/ 33 w 44"/>
                <a:gd name="T45" fmla="*/ 13 h 61"/>
                <a:gd name="T46" fmla="*/ 26 w 44"/>
                <a:gd name="T47" fmla="*/ 11 h 61"/>
                <a:gd name="T48" fmla="*/ 24 w 44"/>
                <a:gd name="T49" fmla="*/ 11 h 61"/>
                <a:gd name="T50" fmla="*/ 21 w 44"/>
                <a:gd name="T51" fmla="*/ 28 h 61"/>
                <a:gd name="T52" fmla="*/ 25 w 44"/>
                <a:gd name="T53" fmla="*/ 29 h 61"/>
                <a:gd name="T54" fmla="*/ 35 w 44"/>
                <a:gd name="T55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" h="61">
                  <a:moveTo>
                    <a:pt x="2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4" y="0"/>
                    <a:pt x="38" y="2"/>
                    <a:pt x="41" y="6"/>
                  </a:cubicBezTo>
                  <a:cubicBezTo>
                    <a:pt x="43" y="9"/>
                    <a:pt x="44" y="13"/>
                    <a:pt x="44" y="17"/>
                  </a:cubicBezTo>
                  <a:cubicBezTo>
                    <a:pt x="44" y="26"/>
                    <a:pt x="40" y="34"/>
                    <a:pt x="33" y="36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2" y="39"/>
                    <a:pt x="20" y="39"/>
                    <a:pt x="19" y="38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22" y="50"/>
                    <a:pt x="22" y="50"/>
                    <a:pt x="22" y="50"/>
                  </a:cubicBezTo>
                  <a:lnTo>
                    <a:pt x="20" y="61"/>
                  </a:lnTo>
                  <a:close/>
                  <a:moveTo>
                    <a:pt x="35" y="18"/>
                  </a:moveTo>
                  <a:cubicBezTo>
                    <a:pt x="35" y="16"/>
                    <a:pt x="34" y="14"/>
                    <a:pt x="33" y="13"/>
                  </a:cubicBezTo>
                  <a:cubicBezTo>
                    <a:pt x="32" y="11"/>
                    <a:pt x="29" y="11"/>
                    <a:pt x="26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9"/>
                    <a:pt x="23" y="29"/>
                    <a:pt x="25" y="29"/>
                  </a:cubicBezTo>
                  <a:cubicBezTo>
                    <a:pt x="31" y="29"/>
                    <a:pt x="35" y="24"/>
                    <a:pt x="35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48">
              <a:extLst>
                <a:ext uri="{FF2B5EF4-FFF2-40B4-BE49-F238E27FC236}">
                  <a16:creationId xmlns:a16="http://schemas.microsoft.com/office/drawing/2014/main" id="{9E01CD93-06B8-47F3-9136-D9816BEB901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641" y="3308"/>
              <a:ext cx="83" cy="134"/>
            </a:xfrm>
            <a:custGeom>
              <a:avLst/>
              <a:gdLst>
                <a:gd name="T0" fmla="*/ 0 w 40"/>
                <a:gd name="T1" fmla="*/ 49 h 64"/>
                <a:gd name="T2" fmla="*/ 6 w 40"/>
                <a:gd name="T3" fmla="*/ 40 h 64"/>
                <a:gd name="T4" fmla="*/ 12 w 40"/>
                <a:gd name="T5" fmla="*/ 47 h 64"/>
                <a:gd name="T6" fmla="*/ 11 w 40"/>
                <a:gd name="T7" fmla="*/ 51 h 64"/>
                <a:gd name="T8" fmla="*/ 18 w 40"/>
                <a:gd name="T9" fmla="*/ 54 h 64"/>
                <a:gd name="T10" fmla="*/ 25 w 40"/>
                <a:gd name="T11" fmla="*/ 47 h 64"/>
                <a:gd name="T12" fmla="*/ 17 w 40"/>
                <a:gd name="T13" fmla="*/ 37 h 64"/>
                <a:gd name="T14" fmla="*/ 7 w 40"/>
                <a:gd name="T15" fmla="*/ 19 h 64"/>
                <a:gd name="T16" fmla="*/ 24 w 40"/>
                <a:gd name="T17" fmla="*/ 0 h 64"/>
                <a:gd name="T18" fmla="*/ 40 w 40"/>
                <a:gd name="T19" fmla="*/ 15 h 64"/>
                <a:gd name="T20" fmla="*/ 34 w 40"/>
                <a:gd name="T21" fmla="*/ 23 h 64"/>
                <a:gd name="T22" fmla="*/ 29 w 40"/>
                <a:gd name="T23" fmla="*/ 17 h 64"/>
                <a:gd name="T24" fmla="*/ 29 w 40"/>
                <a:gd name="T25" fmla="*/ 13 h 64"/>
                <a:gd name="T26" fmla="*/ 24 w 40"/>
                <a:gd name="T27" fmla="*/ 11 h 64"/>
                <a:gd name="T28" fmla="*/ 17 w 40"/>
                <a:gd name="T29" fmla="*/ 18 h 64"/>
                <a:gd name="T30" fmla="*/ 25 w 40"/>
                <a:gd name="T31" fmla="*/ 28 h 64"/>
                <a:gd name="T32" fmla="*/ 35 w 40"/>
                <a:gd name="T33" fmla="*/ 46 h 64"/>
                <a:gd name="T34" fmla="*/ 18 w 40"/>
                <a:gd name="T35" fmla="*/ 64 h 64"/>
                <a:gd name="T36" fmla="*/ 0 w 40"/>
                <a:gd name="T37" fmla="*/ 4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64">
                  <a:moveTo>
                    <a:pt x="0" y="49"/>
                  </a:moveTo>
                  <a:cubicBezTo>
                    <a:pt x="0" y="43"/>
                    <a:pt x="3" y="40"/>
                    <a:pt x="6" y="40"/>
                  </a:cubicBezTo>
                  <a:cubicBezTo>
                    <a:pt x="9" y="40"/>
                    <a:pt x="12" y="43"/>
                    <a:pt x="12" y="47"/>
                  </a:cubicBezTo>
                  <a:cubicBezTo>
                    <a:pt x="12" y="48"/>
                    <a:pt x="11" y="50"/>
                    <a:pt x="11" y="51"/>
                  </a:cubicBezTo>
                  <a:cubicBezTo>
                    <a:pt x="12" y="53"/>
                    <a:pt x="15" y="54"/>
                    <a:pt x="18" y="54"/>
                  </a:cubicBezTo>
                  <a:cubicBezTo>
                    <a:pt x="23" y="54"/>
                    <a:pt x="25" y="51"/>
                    <a:pt x="25" y="47"/>
                  </a:cubicBezTo>
                  <a:cubicBezTo>
                    <a:pt x="25" y="43"/>
                    <a:pt x="23" y="41"/>
                    <a:pt x="17" y="37"/>
                  </a:cubicBezTo>
                  <a:cubicBezTo>
                    <a:pt x="11" y="33"/>
                    <a:pt x="7" y="27"/>
                    <a:pt x="7" y="19"/>
                  </a:cubicBezTo>
                  <a:cubicBezTo>
                    <a:pt x="7" y="8"/>
                    <a:pt x="13" y="0"/>
                    <a:pt x="24" y="0"/>
                  </a:cubicBezTo>
                  <a:cubicBezTo>
                    <a:pt x="34" y="0"/>
                    <a:pt x="40" y="8"/>
                    <a:pt x="40" y="15"/>
                  </a:cubicBezTo>
                  <a:cubicBezTo>
                    <a:pt x="40" y="20"/>
                    <a:pt x="37" y="23"/>
                    <a:pt x="34" y="23"/>
                  </a:cubicBezTo>
                  <a:cubicBezTo>
                    <a:pt x="31" y="23"/>
                    <a:pt x="29" y="20"/>
                    <a:pt x="29" y="17"/>
                  </a:cubicBezTo>
                  <a:cubicBezTo>
                    <a:pt x="29" y="15"/>
                    <a:pt x="29" y="14"/>
                    <a:pt x="29" y="13"/>
                  </a:cubicBezTo>
                  <a:cubicBezTo>
                    <a:pt x="28" y="12"/>
                    <a:pt x="26" y="11"/>
                    <a:pt x="24" y="11"/>
                  </a:cubicBezTo>
                  <a:cubicBezTo>
                    <a:pt x="19" y="11"/>
                    <a:pt x="17" y="14"/>
                    <a:pt x="17" y="18"/>
                  </a:cubicBezTo>
                  <a:cubicBezTo>
                    <a:pt x="17" y="22"/>
                    <a:pt x="19" y="24"/>
                    <a:pt x="25" y="28"/>
                  </a:cubicBezTo>
                  <a:cubicBezTo>
                    <a:pt x="31" y="32"/>
                    <a:pt x="35" y="37"/>
                    <a:pt x="35" y="46"/>
                  </a:cubicBezTo>
                  <a:cubicBezTo>
                    <a:pt x="35" y="56"/>
                    <a:pt x="29" y="64"/>
                    <a:pt x="18" y="64"/>
                  </a:cubicBezTo>
                  <a:cubicBezTo>
                    <a:pt x="8" y="64"/>
                    <a:pt x="0" y="58"/>
                    <a:pt x="0" y="4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49">
              <a:extLst>
                <a:ext uri="{FF2B5EF4-FFF2-40B4-BE49-F238E27FC236}">
                  <a16:creationId xmlns:a16="http://schemas.microsoft.com/office/drawing/2014/main" id="{34686669-A210-43A6-BEE5-2600B0DC5A9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472" y="2589"/>
              <a:ext cx="690" cy="813"/>
            </a:xfrm>
            <a:custGeom>
              <a:avLst/>
              <a:gdLst>
                <a:gd name="T0" fmla="*/ 0 w 332"/>
                <a:gd name="T1" fmla="*/ 292 h 389"/>
                <a:gd name="T2" fmla="*/ 52 w 332"/>
                <a:gd name="T3" fmla="*/ 235 h 389"/>
                <a:gd name="T4" fmla="*/ 101 w 332"/>
                <a:gd name="T5" fmla="*/ 282 h 389"/>
                <a:gd name="T6" fmla="*/ 81 w 332"/>
                <a:gd name="T7" fmla="*/ 322 h 389"/>
                <a:gd name="T8" fmla="*/ 190 w 332"/>
                <a:gd name="T9" fmla="*/ 310 h 389"/>
                <a:gd name="T10" fmla="*/ 133 w 332"/>
                <a:gd name="T11" fmla="*/ 224 h 389"/>
                <a:gd name="T12" fmla="*/ 51 w 332"/>
                <a:gd name="T13" fmla="*/ 120 h 389"/>
                <a:gd name="T14" fmla="*/ 199 w 332"/>
                <a:gd name="T15" fmla="*/ 0 h 389"/>
                <a:gd name="T16" fmla="*/ 332 w 332"/>
                <a:gd name="T17" fmla="*/ 92 h 389"/>
                <a:gd name="T18" fmla="*/ 283 w 332"/>
                <a:gd name="T19" fmla="*/ 146 h 389"/>
                <a:gd name="T20" fmla="*/ 234 w 332"/>
                <a:gd name="T21" fmla="*/ 102 h 389"/>
                <a:gd name="T22" fmla="*/ 238 w 332"/>
                <a:gd name="T23" fmla="*/ 84 h 389"/>
                <a:gd name="T24" fmla="*/ 136 w 332"/>
                <a:gd name="T25" fmla="*/ 90 h 389"/>
                <a:gd name="T26" fmla="*/ 211 w 332"/>
                <a:gd name="T27" fmla="*/ 162 h 389"/>
                <a:gd name="T28" fmla="*/ 298 w 332"/>
                <a:gd name="T29" fmla="*/ 275 h 389"/>
                <a:gd name="T30" fmla="*/ 145 w 332"/>
                <a:gd name="T31" fmla="*/ 389 h 389"/>
                <a:gd name="T32" fmla="*/ 0 w 332"/>
                <a:gd name="T33" fmla="*/ 292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2" h="389">
                  <a:moveTo>
                    <a:pt x="0" y="292"/>
                  </a:moveTo>
                  <a:cubicBezTo>
                    <a:pt x="0" y="258"/>
                    <a:pt x="22" y="235"/>
                    <a:pt x="52" y="235"/>
                  </a:cubicBezTo>
                  <a:cubicBezTo>
                    <a:pt x="82" y="235"/>
                    <a:pt x="100" y="258"/>
                    <a:pt x="101" y="282"/>
                  </a:cubicBezTo>
                  <a:cubicBezTo>
                    <a:pt x="102" y="309"/>
                    <a:pt x="84" y="316"/>
                    <a:pt x="81" y="322"/>
                  </a:cubicBezTo>
                  <a:cubicBezTo>
                    <a:pt x="92" y="344"/>
                    <a:pt x="166" y="372"/>
                    <a:pt x="190" y="310"/>
                  </a:cubicBezTo>
                  <a:cubicBezTo>
                    <a:pt x="206" y="268"/>
                    <a:pt x="180" y="248"/>
                    <a:pt x="133" y="224"/>
                  </a:cubicBezTo>
                  <a:cubicBezTo>
                    <a:pt x="83" y="199"/>
                    <a:pt x="51" y="168"/>
                    <a:pt x="51" y="120"/>
                  </a:cubicBezTo>
                  <a:cubicBezTo>
                    <a:pt x="51" y="46"/>
                    <a:pt x="109" y="0"/>
                    <a:pt x="199" y="0"/>
                  </a:cubicBezTo>
                  <a:cubicBezTo>
                    <a:pt x="286" y="0"/>
                    <a:pt x="332" y="49"/>
                    <a:pt x="332" y="92"/>
                  </a:cubicBezTo>
                  <a:cubicBezTo>
                    <a:pt x="332" y="125"/>
                    <a:pt x="311" y="146"/>
                    <a:pt x="283" y="146"/>
                  </a:cubicBezTo>
                  <a:cubicBezTo>
                    <a:pt x="254" y="146"/>
                    <a:pt x="234" y="126"/>
                    <a:pt x="234" y="102"/>
                  </a:cubicBezTo>
                  <a:cubicBezTo>
                    <a:pt x="234" y="95"/>
                    <a:pt x="236" y="89"/>
                    <a:pt x="238" y="84"/>
                  </a:cubicBezTo>
                  <a:cubicBezTo>
                    <a:pt x="263" y="34"/>
                    <a:pt x="143" y="0"/>
                    <a:pt x="136" y="90"/>
                  </a:cubicBezTo>
                  <a:cubicBezTo>
                    <a:pt x="133" y="123"/>
                    <a:pt x="166" y="138"/>
                    <a:pt x="211" y="162"/>
                  </a:cubicBezTo>
                  <a:cubicBezTo>
                    <a:pt x="265" y="191"/>
                    <a:pt x="298" y="223"/>
                    <a:pt x="298" y="275"/>
                  </a:cubicBezTo>
                  <a:cubicBezTo>
                    <a:pt x="298" y="341"/>
                    <a:pt x="242" y="389"/>
                    <a:pt x="145" y="389"/>
                  </a:cubicBezTo>
                  <a:cubicBezTo>
                    <a:pt x="63" y="389"/>
                    <a:pt x="0" y="351"/>
                    <a:pt x="0" y="29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50">
              <a:extLst>
                <a:ext uri="{FF2B5EF4-FFF2-40B4-BE49-F238E27FC236}">
                  <a16:creationId xmlns:a16="http://schemas.microsoft.com/office/drawing/2014/main" id="{3616CE8F-1B40-4BF2-BB11-94FDF4D61B9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106" y="2846"/>
              <a:ext cx="590" cy="550"/>
            </a:xfrm>
            <a:custGeom>
              <a:avLst/>
              <a:gdLst>
                <a:gd name="T0" fmla="*/ 43 w 284"/>
                <a:gd name="T1" fmla="*/ 0 h 263"/>
                <a:gd name="T2" fmla="*/ 130 w 284"/>
                <a:gd name="T3" fmla="*/ 0 h 263"/>
                <a:gd name="T4" fmla="*/ 94 w 284"/>
                <a:gd name="T5" fmla="*/ 150 h 263"/>
                <a:gd name="T6" fmla="*/ 91 w 284"/>
                <a:gd name="T7" fmla="*/ 171 h 263"/>
                <a:gd name="T8" fmla="*/ 114 w 284"/>
                <a:gd name="T9" fmla="*/ 195 h 263"/>
                <a:gd name="T10" fmla="*/ 157 w 284"/>
                <a:gd name="T11" fmla="*/ 145 h 263"/>
                <a:gd name="T12" fmla="*/ 193 w 284"/>
                <a:gd name="T13" fmla="*/ 0 h 263"/>
                <a:gd name="T14" fmla="*/ 284 w 284"/>
                <a:gd name="T15" fmla="*/ 0 h 263"/>
                <a:gd name="T16" fmla="*/ 242 w 284"/>
                <a:gd name="T17" fmla="*/ 177 h 263"/>
                <a:gd name="T18" fmla="*/ 220 w 284"/>
                <a:gd name="T19" fmla="*/ 263 h 263"/>
                <a:gd name="T20" fmla="*/ 150 w 284"/>
                <a:gd name="T21" fmla="*/ 206 h 263"/>
                <a:gd name="T22" fmla="*/ 64 w 284"/>
                <a:gd name="T23" fmla="*/ 263 h 263"/>
                <a:gd name="T24" fmla="*/ 0 w 284"/>
                <a:gd name="T25" fmla="*/ 197 h 263"/>
                <a:gd name="T26" fmla="*/ 6 w 284"/>
                <a:gd name="T27" fmla="*/ 154 h 263"/>
                <a:gd name="T28" fmla="*/ 26 w 284"/>
                <a:gd name="T29" fmla="*/ 6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4" h="263">
                  <a:moveTo>
                    <a:pt x="43" y="0"/>
                  </a:moveTo>
                  <a:cubicBezTo>
                    <a:pt x="130" y="0"/>
                    <a:pt x="130" y="0"/>
                    <a:pt x="130" y="0"/>
                  </a:cubicBezTo>
                  <a:cubicBezTo>
                    <a:pt x="94" y="150"/>
                    <a:pt x="94" y="150"/>
                    <a:pt x="94" y="150"/>
                  </a:cubicBezTo>
                  <a:cubicBezTo>
                    <a:pt x="92" y="157"/>
                    <a:pt x="91" y="163"/>
                    <a:pt x="91" y="171"/>
                  </a:cubicBezTo>
                  <a:cubicBezTo>
                    <a:pt x="91" y="185"/>
                    <a:pt x="98" y="195"/>
                    <a:pt x="114" y="195"/>
                  </a:cubicBezTo>
                  <a:cubicBezTo>
                    <a:pt x="137" y="195"/>
                    <a:pt x="150" y="178"/>
                    <a:pt x="157" y="145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2" y="177"/>
                    <a:pt x="242" y="177"/>
                    <a:pt x="242" y="177"/>
                  </a:cubicBezTo>
                  <a:cubicBezTo>
                    <a:pt x="239" y="188"/>
                    <a:pt x="220" y="263"/>
                    <a:pt x="220" y="263"/>
                  </a:cubicBezTo>
                  <a:cubicBezTo>
                    <a:pt x="182" y="263"/>
                    <a:pt x="155" y="245"/>
                    <a:pt x="150" y="206"/>
                  </a:cubicBezTo>
                  <a:cubicBezTo>
                    <a:pt x="133" y="235"/>
                    <a:pt x="102" y="263"/>
                    <a:pt x="64" y="263"/>
                  </a:cubicBezTo>
                  <a:cubicBezTo>
                    <a:pt x="26" y="263"/>
                    <a:pt x="0" y="239"/>
                    <a:pt x="0" y="197"/>
                  </a:cubicBezTo>
                  <a:cubicBezTo>
                    <a:pt x="0" y="185"/>
                    <a:pt x="1" y="172"/>
                    <a:pt x="6" y="154"/>
                  </a:cubicBezTo>
                  <a:cubicBezTo>
                    <a:pt x="26" y="67"/>
                    <a:pt x="26" y="67"/>
                    <a:pt x="26" y="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51">
              <a:extLst>
                <a:ext uri="{FF2B5EF4-FFF2-40B4-BE49-F238E27FC236}">
                  <a16:creationId xmlns:a16="http://schemas.microsoft.com/office/drawing/2014/main" id="{3111D53D-C7EA-4837-9208-5E002A35E63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98" y="2840"/>
              <a:ext cx="902" cy="560"/>
            </a:xfrm>
            <a:custGeom>
              <a:avLst/>
              <a:gdLst>
                <a:gd name="T0" fmla="*/ 316 w 434"/>
                <a:gd name="T1" fmla="*/ 207 h 268"/>
                <a:gd name="T2" fmla="*/ 322 w 434"/>
                <a:gd name="T3" fmla="*/ 169 h 268"/>
                <a:gd name="T4" fmla="*/ 336 w 434"/>
                <a:gd name="T5" fmla="*/ 117 h 268"/>
                <a:gd name="T6" fmla="*/ 340 w 434"/>
                <a:gd name="T7" fmla="*/ 95 h 268"/>
                <a:gd name="T8" fmla="*/ 316 w 434"/>
                <a:gd name="T9" fmla="*/ 68 h 268"/>
                <a:gd name="T10" fmla="*/ 278 w 434"/>
                <a:gd name="T11" fmla="*/ 115 h 268"/>
                <a:gd name="T12" fmla="*/ 243 w 434"/>
                <a:gd name="T13" fmla="*/ 263 h 268"/>
                <a:gd name="T14" fmla="*/ 152 w 434"/>
                <a:gd name="T15" fmla="*/ 263 h 268"/>
                <a:gd name="T16" fmla="*/ 187 w 434"/>
                <a:gd name="T17" fmla="*/ 117 h 268"/>
                <a:gd name="T18" fmla="*/ 191 w 434"/>
                <a:gd name="T19" fmla="*/ 94 h 268"/>
                <a:gd name="T20" fmla="*/ 167 w 434"/>
                <a:gd name="T21" fmla="*/ 68 h 268"/>
                <a:gd name="T22" fmla="*/ 127 w 434"/>
                <a:gd name="T23" fmla="*/ 114 h 268"/>
                <a:gd name="T24" fmla="*/ 91 w 434"/>
                <a:gd name="T25" fmla="*/ 263 h 268"/>
                <a:gd name="T26" fmla="*/ 0 w 434"/>
                <a:gd name="T27" fmla="*/ 263 h 268"/>
                <a:gd name="T28" fmla="*/ 45 w 434"/>
                <a:gd name="T29" fmla="*/ 73 h 268"/>
                <a:gd name="T30" fmla="*/ 61 w 434"/>
                <a:gd name="T31" fmla="*/ 5 h 268"/>
                <a:gd name="T32" fmla="*/ 144 w 434"/>
                <a:gd name="T33" fmla="*/ 5 h 268"/>
                <a:gd name="T34" fmla="*/ 131 w 434"/>
                <a:gd name="T35" fmla="*/ 62 h 268"/>
                <a:gd name="T36" fmla="*/ 217 w 434"/>
                <a:gd name="T37" fmla="*/ 0 h 268"/>
                <a:gd name="T38" fmla="*/ 283 w 434"/>
                <a:gd name="T39" fmla="*/ 60 h 268"/>
                <a:gd name="T40" fmla="*/ 368 w 434"/>
                <a:gd name="T41" fmla="*/ 0 h 268"/>
                <a:gd name="T42" fmla="*/ 434 w 434"/>
                <a:gd name="T43" fmla="*/ 74 h 268"/>
                <a:gd name="T44" fmla="*/ 427 w 434"/>
                <a:gd name="T45" fmla="*/ 120 h 268"/>
                <a:gd name="T46" fmla="*/ 410 w 434"/>
                <a:gd name="T47" fmla="*/ 185 h 268"/>
                <a:gd name="T48" fmla="*/ 389 w 434"/>
                <a:gd name="T49" fmla="*/ 268 h 268"/>
                <a:gd name="T50" fmla="*/ 316 w 434"/>
                <a:gd name="T51" fmla="*/ 207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8">
                  <a:moveTo>
                    <a:pt x="316" y="207"/>
                  </a:moveTo>
                  <a:cubicBezTo>
                    <a:pt x="316" y="196"/>
                    <a:pt x="318" y="186"/>
                    <a:pt x="322" y="169"/>
                  </a:cubicBezTo>
                  <a:cubicBezTo>
                    <a:pt x="336" y="117"/>
                    <a:pt x="336" y="117"/>
                    <a:pt x="336" y="117"/>
                  </a:cubicBezTo>
                  <a:cubicBezTo>
                    <a:pt x="339" y="108"/>
                    <a:pt x="340" y="100"/>
                    <a:pt x="340" y="95"/>
                  </a:cubicBezTo>
                  <a:cubicBezTo>
                    <a:pt x="340" y="77"/>
                    <a:pt x="330" y="68"/>
                    <a:pt x="316" y="68"/>
                  </a:cubicBezTo>
                  <a:cubicBezTo>
                    <a:pt x="300" y="68"/>
                    <a:pt x="287" y="82"/>
                    <a:pt x="278" y="115"/>
                  </a:cubicBezTo>
                  <a:cubicBezTo>
                    <a:pt x="243" y="263"/>
                    <a:pt x="243" y="263"/>
                    <a:pt x="243" y="263"/>
                  </a:cubicBezTo>
                  <a:cubicBezTo>
                    <a:pt x="152" y="263"/>
                    <a:pt x="152" y="263"/>
                    <a:pt x="152" y="263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189" y="108"/>
                    <a:pt x="191" y="101"/>
                    <a:pt x="191" y="94"/>
                  </a:cubicBezTo>
                  <a:cubicBezTo>
                    <a:pt x="191" y="77"/>
                    <a:pt x="181" y="68"/>
                    <a:pt x="167" y="68"/>
                  </a:cubicBezTo>
                  <a:cubicBezTo>
                    <a:pt x="150" y="68"/>
                    <a:pt x="135" y="82"/>
                    <a:pt x="127" y="114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51" y="25"/>
                    <a:pt x="184" y="0"/>
                    <a:pt x="217" y="0"/>
                  </a:cubicBezTo>
                  <a:cubicBezTo>
                    <a:pt x="250" y="0"/>
                    <a:pt x="277" y="21"/>
                    <a:pt x="283" y="60"/>
                  </a:cubicBezTo>
                  <a:cubicBezTo>
                    <a:pt x="306" y="20"/>
                    <a:pt x="337" y="0"/>
                    <a:pt x="368" y="0"/>
                  </a:cubicBezTo>
                  <a:cubicBezTo>
                    <a:pt x="404" y="0"/>
                    <a:pt x="434" y="25"/>
                    <a:pt x="434" y="74"/>
                  </a:cubicBezTo>
                  <a:cubicBezTo>
                    <a:pt x="434" y="87"/>
                    <a:pt x="431" y="104"/>
                    <a:pt x="427" y="120"/>
                  </a:cubicBezTo>
                  <a:cubicBezTo>
                    <a:pt x="410" y="185"/>
                    <a:pt x="410" y="185"/>
                    <a:pt x="410" y="185"/>
                  </a:cubicBezTo>
                  <a:cubicBezTo>
                    <a:pt x="408" y="195"/>
                    <a:pt x="389" y="268"/>
                    <a:pt x="389" y="268"/>
                  </a:cubicBezTo>
                  <a:cubicBezTo>
                    <a:pt x="342" y="268"/>
                    <a:pt x="316" y="244"/>
                    <a:pt x="316" y="2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52">
              <a:extLst>
                <a:ext uri="{FF2B5EF4-FFF2-40B4-BE49-F238E27FC236}">
                  <a16:creationId xmlns:a16="http://schemas.microsoft.com/office/drawing/2014/main" id="{2F82722B-4576-4584-AC18-DCBF3AEF5F7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5331" y="2575"/>
              <a:ext cx="322" cy="819"/>
            </a:xfrm>
            <a:custGeom>
              <a:avLst/>
              <a:gdLst>
                <a:gd name="T0" fmla="*/ 0 w 155"/>
                <a:gd name="T1" fmla="*/ 331 h 392"/>
                <a:gd name="T2" fmla="*/ 5 w 155"/>
                <a:gd name="T3" fmla="*/ 293 h 392"/>
                <a:gd name="T4" fmla="*/ 27 w 155"/>
                <a:gd name="T5" fmla="*/ 209 h 392"/>
                <a:gd name="T6" fmla="*/ 44 w 155"/>
                <a:gd name="T7" fmla="*/ 141 h 392"/>
                <a:gd name="T8" fmla="*/ 137 w 155"/>
                <a:gd name="T9" fmla="*/ 141 h 392"/>
                <a:gd name="T10" fmla="*/ 94 w 155"/>
                <a:gd name="T11" fmla="*/ 306 h 392"/>
                <a:gd name="T12" fmla="*/ 73 w 155"/>
                <a:gd name="T13" fmla="*/ 392 h 392"/>
                <a:gd name="T14" fmla="*/ 0 w 155"/>
                <a:gd name="T15" fmla="*/ 331 h 392"/>
                <a:gd name="T16" fmla="*/ 42 w 155"/>
                <a:gd name="T17" fmla="*/ 54 h 392"/>
                <a:gd name="T18" fmla="*/ 98 w 155"/>
                <a:gd name="T19" fmla="*/ 0 h 392"/>
                <a:gd name="T20" fmla="*/ 155 w 155"/>
                <a:gd name="T21" fmla="*/ 54 h 392"/>
                <a:gd name="T22" fmla="*/ 98 w 155"/>
                <a:gd name="T23" fmla="*/ 109 h 392"/>
                <a:gd name="T24" fmla="*/ 42 w 155"/>
                <a:gd name="T25" fmla="*/ 5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392">
                  <a:moveTo>
                    <a:pt x="0" y="331"/>
                  </a:moveTo>
                  <a:cubicBezTo>
                    <a:pt x="0" y="320"/>
                    <a:pt x="1" y="310"/>
                    <a:pt x="5" y="293"/>
                  </a:cubicBezTo>
                  <a:cubicBezTo>
                    <a:pt x="27" y="209"/>
                    <a:pt x="27" y="209"/>
                    <a:pt x="27" y="209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94" y="306"/>
                    <a:pt x="94" y="306"/>
                    <a:pt x="94" y="306"/>
                  </a:cubicBezTo>
                  <a:cubicBezTo>
                    <a:pt x="91" y="318"/>
                    <a:pt x="73" y="392"/>
                    <a:pt x="73" y="392"/>
                  </a:cubicBezTo>
                  <a:cubicBezTo>
                    <a:pt x="25" y="392"/>
                    <a:pt x="0" y="369"/>
                    <a:pt x="0" y="331"/>
                  </a:cubicBezTo>
                  <a:moveTo>
                    <a:pt x="42" y="54"/>
                  </a:moveTo>
                  <a:cubicBezTo>
                    <a:pt x="42" y="23"/>
                    <a:pt x="66" y="0"/>
                    <a:pt x="98" y="0"/>
                  </a:cubicBezTo>
                  <a:cubicBezTo>
                    <a:pt x="130" y="0"/>
                    <a:pt x="155" y="23"/>
                    <a:pt x="155" y="54"/>
                  </a:cubicBezTo>
                  <a:cubicBezTo>
                    <a:pt x="155" y="85"/>
                    <a:pt x="130" y="109"/>
                    <a:pt x="98" y="109"/>
                  </a:cubicBezTo>
                  <a:cubicBezTo>
                    <a:pt x="66" y="109"/>
                    <a:pt x="42" y="85"/>
                    <a:pt x="42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53">
              <a:extLst>
                <a:ext uri="{FF2B5EF4-FFF2-40B4-BE49-F238E27FC236}">
                  <a16:creationId xmlns:a16="http://schemas.microsoft.com/office/drawing/2014/main" id="{2C3B8CF2-8836-4C2E-BEFB-8FE2B54C53D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72" y="2709"/>
              <a:ext cx="450" cy="693"/>
            </a:xfrm>
            <a:custGeom>
              <a:avLst/>
              <a:gdLst>
                <a:gd name="T0" fmla="*/ 87 w 217"/>
                <a:gd name="T1" fmla="*/ 332 h 332"/>
                <a:gd name="T2" fmla="*/ 14 w 217"/>
                <a:gd name="T3" fmla="*/ 269 h 332"/>
                <a:gd name="T4" fmla="*/ 21 w 217"/>
                <a:gd name="T5" fmla="*/ 227 h 332"/>
                <a:gd name="T6" fmla="*/ 43 w 217"/>
                <a:gd name="T7" fmla="*/ 148 h 332"/>
                <a:gd name="T8" fmla="*/ 0 w 217"/>
                <a:gd name="T9" fmla="*/ 148 h 332"/>
                <a:gd name="T10" fmla="*/ 16 w 217"/>
                <a:gd name="T11" fmla="*/ 77 h 332"/>
                <a:gd name="T12" fmla="*/ 58 w 217"/>
                <a:gd name="T13" fmla="*/ 76 h 332"/>
                <a:gd name="T14" fmla="*/ 70 w 217"/>
                <a:gd name="T15" fmla="*/ 32 h 332"/>
                <a:gd name="T16" fmla="*/ 166 w 217"/>
                <a:gd name="T17" fmla="*/ 0 h 332"/>
                <a:gd name="T18" fmla="*/ 147 w 217"/>
                <a:gd name="T19" fmla="*/ 80 h 332"/>
                <a:gd name="T20" fmla="*/ 217 w 217"/>
                <a:gd name="T21" fmla="*/ 80 h 332"/>
                <a:gd name="T22" fmla="*/ 201 w 217"/>
                <a:gd name="T23" fmla="*/ 148 h 332"/>
                <a:gd name="T24" fmla="*/ 130 w 217"/>
                <a:gd name="T25" fmla="*/ 148 h 332"/>
                <a:gd name="T26" fmla="*/ 87 w 217"/>
                <a:gd name="T2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7" h="332">
                  <a:moveTo>
                    <a:pt x="87" y="332"/>
                  </a:moveTo>
                  <a:cubicBezTo>
                    <a:pt x="45" y="332"/>
                    <a:pt x="14" y="313"/>
                    <a:pt x="14" y="269"/>
                  </a:cubicBezTo>
                  <a:cubicBezTo>
                    <a:pt x="14" y="258"/>
                    <a:pt x="17" y="247"/>
                    <a:pt x="21" y="227"/>
                  </a:cubicBezTo>
                  <a:cubicBezTo>
                    <a:pt x="43" y="148"/>
                    <a:pt x="43" y="148"/>
                    <a:pt x="43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130" y="148"/>
                    <a:pt x="130" y="148"/>
                    <a:pt x="130" y="148"/>
                  </a:cubicBezTo>
                  <a:lnTo>
                    <a:pt x="87" y="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54">
              <a:extLst>
                <a:ext uri="{FF2B5EF4-FFF2-40B4-BE49-F238E27FC236}">
                  <a16:creationId xmlns:a16="http://schemas.microsoft.com/office/drawing/2014/main" id="{0B7FF6EA-72AB-4BB5-B837-4319426C64C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529" y="3456"/>
              <a:ext cx="194" cy="199"/>
            </a:xfrm>
            <a:custGeom>
              <a:avLst/>
              <a:gdLst>
                <a:gd name="T0" fmla="*/ 0 w 93"/>
                <a:gd name="T1" fmla="*/ 78 h 95"/>
                <a:gd name="T2" fmla="*/ 11 w 93"/>
                <a:gd name="T3" fmla="*/ 78 h 95"/>
                <a:gd name="T4" fmla="*/ 11 w 93"/>
                <a:gd name="T5" fmla="*/ 17 h 95"/>
                <a:gd name="T6" fmla="*/ 0 w 93"/>
                <a:gd name="T7" fmla="*/ 17 h 95"/>
                <a:gd name="T8" fmla="*/ 0 w 93"/>
                <a:gd name="T9" fmla="*/ 0 h 95"/>
                <a:gd name="T10" fmla="*/ 38 w 93"/>
                <a:gd name="T11" fmla="*/ 0 h 95"/>
                <a:gd name="T12" fmla="*/ 93 w 93"/>
                <a:gd name="T13" fmla="*/ 47 h 95"/>
                <a:gd name="T14" fmla="*/ 36 w 93"/>
                <a:gd name="T15" fmla="*/ 95 h 95"/>
                <a:gd name="T16" fmla="*/ 0 w 93"/>
                <a:gd name="T17" fmla="*/ 95 h 95"/>
                <a:gd name="T18" fmla="*/ 0 w 93"/>
                <a:gd name="T19" fmla="*/ 78 h 95"/>
                <a:gd name="T20" fmla="*/ 39 w 93"/>
                <a:gd name="T21" fmla="*/ 78 h 95"/>
                <a:gd name="T22" fmla="*/ 72 w 93"/>
                <a:gd name="T23" fmla="*/ 47 h 95"/>
                <a:gd name="T24" fmla="*/ 38 w 93"/>
                <a:gd name="T25" fmla="*/ 17 h 95"/>
                <a:gd name="T26" fmla="*/ 31 w 93"/>
                <a:gd name="T27" fmla="*/ 17 h 95"/>
                <a:gd name="T28" fmla="*/ 31 w 93"/>
                <a:gd name="T29" fmla="*/ 78 h 95"/>
                <a:gd name="T30" fmla="*/ 39 w 93"/>
                <a:gd name="T31" fmla="*/ 7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95">
                  <a:moveTo>
                    <a:pt x="0" y="78"/>
                  </a:moveTo>
                  <a:cubicBezTo>
                    <a:pt x="11" y="78"/>
                    <a:pt x="11" y="78"/>
                    <a:pt x="11" y="78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73" y="0"/>
                    <a:pt x="93" y="18"/>
                    <a:pt x="93" y="47"/>
                  </a:cubicBezTo>
                  <a:cubicBezTo>
                    <a:pt x="93" y="75"/>
                    <a:pt x="74" y="95"/>
                    <a:pt x="36" y="95"/>
                  </a:cubicBezTo>
                  <a:cubicBezTo>
                    <a:pt x="0" y="95"/>
                    <a:pt x="0" y="95"/>
                    <a:pt x="0" y="95"/>
                  </a:cubicBezTo>
                  <a:lnTo>
                    <a:pt x="0" y="78"/>
                  </a:lnTo>
                  <a:close/>
                  <a:moveTo>
                    <a:pt x="39" y="78"/>
                  </a:moveTo>
                  <a:cubicBezTo>
                    <a:pt x="61" y="78"/>
                    <a:pt x="72" y="66"/>
                    <a:pt x="72" y="47"/>
                  </a:cubicBezTo>
                  <a:cubicBezTo>
                    <a:pt x="72" y="27"/>
                    <a:pt x="59" y="17"/>
                    <a:pt x="38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78"/>
                    <a:pt x="31" y="78"/>
                    <a:pt x="31" y="78"/>
                  </a:cubicBezTo>
                  <a:lnTo>
                    <a:pt x="39" y="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55">
              <a:extLst>
                <a:ext uri="{FF2B5EF4-FFF2-40B4-BE49-F238E27FC236}">
                  <a16:creationId xmlns:a16="http://schemas.microsoft.com/office/drawing/2014/main" id="{4982AE1A-EFDB-4B7A-9206-909B2924960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737" y="3492"/>
              <a:ext cx="141" cy="200"/>
            </a:xfrm>
            <a:custGeom>
              <a:avLst/>
              <a:gdLst>
                <a:gd name="T0" fmla="*/ 4 w 68"/>
                <a:gd name="T1" fmla="*/ 85 h 96"/>
                <a:gd name="T2" fmla="*/ 0 w 68"/>
                <a:gd name="T3" fmla="*/ 75 h 96"/>
                <a:gd name="T4" fmla="*/ 12 w 68"/>
                <a:gd name="T5" fmla="*/ 63 h 96"/>
                <a:gd name="T6" fmla="*/ 23 w 68"/>
                <a:gd name="T7" fmla="*/ 73 h 96"/>
                <a:gd name="T8" fmla="*/ 21 w 68"/>
                <a:gd name="T9" fmla="*/ 78 h 96"/>
                <a:gd name="T10" fmla="*/ 33 w 68"/>
                <a:gd name="T11" fmla="*/ 81 h 96"/>
                <a:gd name="T12" fmla="*/ 49 w 68"/>
                <a:gd name="T13" fmla="*/ 68 h 96"/>
                <a:gd name="T14" fmla="*/ 42 w 68"/>
                <a:gd name="T15" fmla="*/ 57 h 96"/>
                <a:gd name="T16" fmla="*/ 28 w 68"/>
                <a:gd name="T17" fmla="*/ 54 h 96"/>
                <a:gd name="T18" fmla="*/ 23 w 68"/>
                <a:gd name="T19" fmla="*/ 54 h 96"/>
                <a:gd name="T20" fmla="*/ 23 w 68"/>
                <a:gd name="T21" fmla="*/ 39 h 96"/>
                <a:gd name="T22" fmla="*/ 28 w 68"/>
                <a:gd name="T23" fmla="*/ 39 h 96"/>
                <a:gd name="T24" fmla="*/ 42 w 68"/>
                <a:gd name="T25" fmla="*/ 36 h 96"/>
                <a:gd name="T26" fmla="*/ 48 w 68"/>
                <a:gd name="T27" fmla="*/ 26 h 96"/>
                <a:gd name="T28" fmla="*/ 34 w 68"/>
                <a:gd name="T29" fmla="*/ 15 h 96"/>
                <a:gd name="T30" fmla="*/ 24 w 68"/>
                <a:gd name="T31" fmla="*/ 17 h 96"/>
                <a:gd name="T32" fmla="*/ 25 w 68"/>
                <a:gd name="T33" fmla="*/ 22 h 96"/>
                <a:gd name="T34" fmla="*/ 15 w 68"/>
                <a:gd name="T35" fmla="*/ 33 h 96"/>
                <a:gd name="T36" fmla="*/ 4 w 68"/>
                <a:gd name="T37" fmla="*/ 21 h 96"/>
                <a:gd name="T38" fmla="*/ 9 w 68"/>
                <a:gd name="T39" fmla="*/ 8 h 96"/>
                <a:gd name="T40" fmla="*/ 35 w 68"/>
                <a:gd name="T41" fmla="*/ 0 h 96"/>
                <a:gd name="T42" fmla="*/ 67 w 68"/>
                <a:gd name="T43" fmla="*/ 25 h 96"/>
                <a:gd name="T44" fmla="*/ 57 w 68"/>
                <a:gd name="T45" fmla="*/ 42 h 96"/>
                <a:gd name="T46" fmla="*/ 48 w 68"/>
                <a:gd name="T47" fmla="*/ 46 h 96"/>
                <a:gd name="T48" fmla="*/ 58 w 68"/>
                <a:gd name="T49" fmla="*/ 51 h 96"/>
                <a:gd name="T50" fmla="*/ 68 w 68"/>
                <a:gd name="T51" fmla="*/ 69 h 96"/>
                <a:gd name="T52" fmla="*/ 33 w 68"/>
                <a:gd name="T53" fmla="*/ 96 h 96"/>
                <a:gd name="T54" fmla="*/ 4 w 68"/>
                <a:gd name="T55" fmla="*/ 8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96">
                  <a:moveTo>
                    <a:pt x="4" y="85"/>
                  </a:moveTo>
                  <a:cubicBezTo>
                    <a:pt x="2" y="82"/>
                    <a:pt x="0" y="78"/>
                    <a:pt x="0" y="75"/>
                  </a:cubicBezTo>
                  <a:cubicBezTo>
                    <a:pt x="0" y="68"/>
                    <a:pt x="5" y="63"/>
                    <a:pt x="12" y="63"/>
                  </a:cubicBezTo>
                  <a:cubicBezTo>
                    <a:pt x="18" y="63"/>
                    <a:pt x="23" y="68"/>
                    <a:pt x="23" y="73"/>
                  </a:cubicBezTo>
                  <a:cubicBezTo>
                    <a:pt x="23" y="75"/>
                    <a:pt x="22" y="77"/>
                    <a:pt x="21" y="78"/>
                  </a:cubicBezTo>
                  <a:cubicBezTo>
                    <a:pt x="25" y="80"/>
                    <a:pt x="28" y="81"/>
                    <a:pt x="33" y="81"/>
                  </a:cubicBezTo>
                  <a:cubicBezTo>
                    <a:pt x="42" y="81"/>
                    <a:pt x="49" y="76"/>
                    <a:pt x="49" y="68"/>
                  </a:cubicBezTo>
                  <a:cubicBezTo>
                    <a:pt x="49" y="63"/>
                    <a:pt x="47" y="59"/>
                    <a:pt x="42" y="57"/>
                  </a:cubicBezTo>
                  <a:cubicBezTo>
                    <a:pt x="39" y="55"/>
                    <a:pt x="34" y="54"/>
                    <a:pt x="2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4" y="39"/>
                    <a:pt x="38" y="38"/>
                    <a:pt x="42" y="36"/>
                  </a:cubicBezTo>
                  <a:cubicBezTo>
                    <a:pt x="45" y="34"/>
                    <a:pt x="48" y="31"/>
                    <a:pt x="48" y="26"/>
                  </a:cubicBezTo>
                  <a:cubicBezTo>
                    <a:pt x="48" y="19"/>
                    <a:pt x="41" y="15"/>
                    <a:pt x="34" y="15"/>
                  </a:cubicBezTo>
                  <a:cubicBezTo>
                    <a:pt x="29" y="15"/>
                    <a:pt x="26" y="16"/>
                    <a:pt x="24" y="17"/>
                  </a:cubicBezTo>
                  <a:cubicBezTo>
                    <a:pt x="25" y="19"/>
                    <a:pt x="25" y="20"/>
                    <a:pt x="25" y="22"/>
                  </a:cubicBezTo>
                  <a:cubicBezTo>
                    <a:pt x="25" y="28"/>
                    <a:pt x="20" y="33"/>
                    <a:pt x="15" y="33"/>
                  </a:cubicBezTo>
                  <a:cubicBezTo>
                    <a:pt x="8" y="33"/>
                    <a:pt x="4" y="28"/>
                    <a:pt x="4" y="21"/>
                  </a:cubicBezTo>
                  <a:cubicBezTo>
                    <a:pt x="4" y="17"/>
                    <a:pt x="5" y="12"/>
                    <a:pt x="9" y="8"/>
                  </a:cubicBezTo>
                  <a:cubicBezTo>
                    <a:pt x="14" y="3"/>
                    <a:pt x="22" y="0"/>
                    <a:pt x="35" y="0"/>
                  </a:cubicBezTo>
                  <a:cubicBezTo>
                    <a:pt x="54" y="0"/>
                    <a:pt x="67" y="11"/>
                    <a:pt x="67" y="25"/>
                  </a:cubicBezTo>
                  <a:cubicBezTo>
                    <a:pt x="67" y="32"/>
                    <a:pt x="63" y="38"/>
                    <a:pt x="57" y="42"/>
                  </a:cubicBezTo>
                  <a:cubicBezTo>
                    <a:pt x="55" y="44"/>
                    <a:pt x="51" y="46"/>
                    <a:pt x="48" y="46"/>
                  </a:cubicBezTo>
                  <a:cubicBezTo>
                    <a:pt x="51" y="47"/>
                    <a:pt x="55" y="49"/>
                    <a:pt x="58" y="51"/>
                  </a:cubicBezTo>
                  <a:cubicBezTo>
                    <a:pt x="64" y="55"/>
                    <a:pt x="68" y="61"/>
                    <a:pt x="68" y="69"/>
                  </a:cubicBezTo>
                  <a:cubicBezTo>
                    <a:pt x="68" y="86"/>
                    <a:pt x="54" y="96"/>
                    <a:pt x="33" y="96"/>
                  </a:cubicBezTo>
                  <a:cubicBezTo>
                    <a:pt x="20" y="96"/>
                    <a:pt x="9" y="91"/>
                    <a:pt x="4" y="8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56">
              <a:extLst>
                <a:ext uri="{FF2B5EF4-FFF2-40B4-BE49-F238E27FC236}">
                  <a16:creationId xmlns:a16="http://schemas.microsoft.com/office/drawing/2014/main" id="{C184AC62-AF30-4A06-B7B0-F9F06C1451E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897" y="3456"/>
              <a:ext cx="150" cy="201"/>
            </a:xfrm>
            <a:custGeom>
              <a:avLst/>
              <a:gdLst>
                <a:gd name="T0" fmla="*/ 37 w 72"/>
                <a:gd name="T1" fmla="*/ 96 h 96"/>
                <a:gd name="T2" fmla="*/ 11 w 72"/>
                <a:gd name="T3" fmla="*/ 86 h 96"/>
                <a:gd name="T4" fmla="*/ 0 w 72"/>
                <a:gd name="T5" fmla="*/ 53 h 96"/>
                <a:gd name="T6" fmla="*/ 41 w 72"/>
                <a:gd name="T7" fmla="*/ 0 h 96"/>
                <a:gd name="T8" fmla="*/ 63 w 72"/>
                <a:gd name="T9" fmla="*/ 8 h 96"/>
                <a:gd name="T10" fmla="*/ 68 w 72"/>
                <a:gd name="T11" fmla="*/ 18 h 96"/>
                <a:gd name="T12" fmla="*/ 56 w 72"/>
                <a:gd name="T13" fmla="*/ 30 h 96"/>
                <a:gd name="T14" fmla="*/ 45 w 72"/>
                <a:gd name="T15" fmla="*/ 19 h 96"/>
                <a:gd name="T16" fmla="*/ 46 w 72"/>
                <a:gd name="T17" fmla="*/ 16 h 96"/>
                <a:gd name="T18" fmla="*/ 40 w 72"/>
                <a:gd name="T19" fmla="*/ 16 h 96"/>
                <a:gd name="T20" fmla="*/ 19 w 72"/>
                <a:gd name="T21" fmla="*/ 47 h 96"/>
                <a:gd name="T22" fmla="*/ 41 w 72"/>
                <a:gd name="T23" fmla="*/ 36 h 96"/>
                <a:gd name="T24" fmla="*/ 72 w 72"/>
                <a:gd name="T25" fmla="*/ 65 h 96"/>
                <a:gd name="T26" fmla="*/ 37 w 72"/>
                <a:gd name="T27" fmla="*/ 96 h 96"/>
                <a:gd name="T28" fmla="*/ 53 w 72"/>
                <a:gd name="T29" fmla="*/ 65 h 96"/>
                <a:gd name="T30" fmla="*/ 37 w 72"/>
                <a:gd name="T31" fmla="*/ 50 h 96"/>
                <a:gd name="T32" fmla="*/ 20 w 72"/>
                <a:gd name="T33" fmla="*/ 66 h 96"/>
                <a:gd name="T34" fmla="*/ 25 w 72"/>
                <a:gd name="T35" fmla="*/ 76 h 96"/>
                <a:gd name="T36" fmla="*/ 36 w 72"/>
                <a:gd name="T37" fmla="*/ 81 h 96"/>
                <a:gd name="T38" fmla="*/ 53 w 72"/>
                <a:gd name="T39" fmla="*/ 6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96">
                  <a:moveTo>
                    <a:pt x="37" y="96"/>
                  </a:moveTo>
                  <a:cubicBezTo>
                    <a:pt x="26" y="96"/>
                    <a:pt x="18" y="93"/>
                    <a:pt x="11" y="86"/>
                  </a:cubicBezTo>
                  <a:cubicBezTo>
                    <a:pt x="4" y="79"/>
                    <a:pt x="0" y="68"/>
                    <a:pt x="0" y="53"/>
                  </a:cubicBezTo>
                  <a:cubicBezTo>
                    <a:pt x="0" y="19"/>
                    <a:pt x="17" y="0"/>
                    <a:pt x="41" y="0"/>
                  </a:cubicBezTo>
                  <a:cubicBezTo>
                    <a:pt x="50" y="0"/>
                    <a:pt x="58" y="3"/>
                    <a:pt x="63" y="8"/>
                  </a:cubicBezTo>
                  <a:cubicBezTo>
                    <a:pt x="66" y="11"/>
                    <a:pt x="68" y="14"/>
                    <a:pt x="68" y="18"/>
                  </a:cubicBezTo>
                  <a:cubicBezTo>
                    <a:pt x="68" y="25"/>
                    <a:pt x="63" y="30"/>
                    <a:pt x="56" y="30"/>
                  </a:cubicBezTo>
                  <a:cubicBezTo>
                    <a:pt x="50" y="30"/>
                    <a:pt x="45" y="25"/>
                    <a:pt x="45" y="19"/>
                  </a:cubicBezTo>
                  <a:cubicBezTo>
                    <a:pt x="45" y="18"/>
                    <a:pt x="45" y="17"/>
                    <a:pt x="46" y="16"/>
                  </a:cubicBezTo>
                  <a:cubicBezTo>
                    <a:pt x="44" y="16"/>
                    <a:pt x="42" y="16"/>
                    <a:pt x="40" y="16"/>
                  </a:cubicBezTo>
                  <a:cubicBezTo>
                    <a:pt x="30" y="16"/>
                    <a:pt x="19" y="26"/>
                    <a:pt x="19" y="47"/>
                  </a:cubicBezTo>
                  <a:cubicBezTo>
                    <a:pt x="22" y="41"/>
                    <a:pt x="31" y="36"/>
                    <a:pt x="41" y="36"/>
                  </a:cubicBezTo>
                  <a:cubicBezTo>
                    <a:pt x="59" y="36"/>
                    <a:pt x="72" y="48"/>
                    <a:pt x="72" y="65"/>
                  </a:cubicBezTo>
                  <a:cubicBezTo>
                    <a:pt x="72" y="83"/>
                    <a:pt x="57" y="96"/>
                    <a:pt x="37" y="96"/>
                  </a:cubicBezTo>
                  <a:moveTo>
                    <a:pt x="53" y="65"/>
                  </a:moveTo>
                  <a:cubicBezTo>
                    <a:pt x="53" y="57"/>
                    <a:pt x="47" y="50"/>
                    <a:pt x="37" y="50"/>
                  </a:cubicBezTo>
                  <a:cubicBezTo>
                    <a:pt x="27" y="50"/>
                    <a:pt x="20" y="57"/>
                    <a:pt x="20" y="66"/>
                  </a:cubicBezTo>
                  <a:cubicBezTo>
                    <a:pt x="20" y="70"/>
                    <a:pt x="22" y="73"/>
                    <a:pt x="25" y="76"/>
                  </a:cubicBezTo>
                  <a:cubicBezTo>
                    <a:pt x="28" y="79"/>
                    <a:pt x="32" y="81"/>
                    <a:pt x="36" y="81"/>
                  </a:cubicBezTo>
                  <a:cubicBezTo>
                    <a:pt x="46" y="81"/>
                    <a:pt x="53" y="74"/>
                    <a:pt x="53" y="6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57">
              <a:extLst>
                <a:ext uri="{FF2B5EF4-FFF2-40B4-BE49-F238E27FC236}">
                  <a16:creationId xmlns:a16="http://schemas.microsoft.com/office/drawing/2014/main" id="{87C35BBC-44D1-4C71-B18C-590C4F3F11D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63" y="3494"/>
              <a:ext cx="140" cy="198"/>
            </a:xfrm>
            <a:custGeom>
              <a:avLst/>
              <a:gdLst>
                <a:gd name="T0" fmla="*/ 5 w 67"/>
                <a:gd name="T1" fmla="*/ 87 h 95"/>
                <a:gd name="T2" fmla="*/ 0 w 67"/>
                <a:gd name="T3" fmla="*/ 76 h 95"/>
                <a:gd name="T4" fmla="*/ 12 w 67"/>
                <a:gd name="T5" fmla="*/ 64 h 95"/>
                <a:gd name="T6" fmla="*/ 23 w 67"/>
                <a:gd name="T7" fmla="*/ 75 h 95"/>
                <a:gd name="T8" fmla="*/ 22 w 67"/>
                <a:gd name="T9" fmla="*/ 78 h 95"/>
                <a:gd name="T10" fmla="*/ 30 w 67"/>
                <a:gd name="T11" fmla="*/ 80 h 95"/>
                <a:gd name="T12" fmla="*/ 47 w 67"/>
                <a:gd name="T13" fmla="*/ 64 h 95"/>
                <a:gd name="T14" fmla="*/ 30 w 67"/>
                <a:gd name="T15" fmla="*/ 49 h 95"/>
                <a:gd name="T16" fmla="*/ 13 w 67"/>
                <a:gd name="T17" fmla="*/ 54 h 95"/>
                <a:gd name="T18" fmla="*/ 4 w 67"/>
                <a:gd name="T19" fmla="*/ 49 h 95"/>
                <a:gd name="T20" fmla="*/ 10 w 67"/>
                <a:gd name="T21" fmla="*/ 0 h 95"/>
                <a:gd name="T22" fmla="*/ 62 w 67"/>
                <a:gd name="T23" fmla="*/ 0 h 95"/>
                <a:gd name="T24" fmla="*/ 62 w 67"/>
                <a:gd name="T25" fmla="*/ 17 h 95"/>
                <a:gd name="T26" fmla="*/ 25 w 67"/>
                <a:gd name="T27" fmla="*/ 17 h 95"/>
                <a:gd name="T28" fmla="*/ 22 w 67"/>
                <a:gd name="T29" fmla="*/ 35 h 95"/>
                <a:gd name="T30" fmla="*/ 34 w 67"/>
                <a:gd name="T31" fmla="*/ 34 h 95"/>
                <a:gd name="T32" fmla="*/ 67 w 67"/>
                <a:gd name="T33" fmla="*/ 64 h 95"/>
                <a:gd name="T34" fmla="*/ 31 w 67"/>
                <a:gd name="T35" fmla="*/ 95 h 95"/>
                <a:gd name="T36" fmla="*/ 5 w 67"/>
                <a:gd name="T37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7" h="95">
                  <a:moveTo>
                    <a:pt x="5" y="87"/>
                  </a:moveTo>
                  <a:cubicBezTo>
                    <a:pt x="2" y="84"/>
                    <a:pt x="0" y="80"/>
                    <a:pt x="0" y="76"/>
                  </a:cubicBezTo>
                  <a:cubicBezTo>
                    <a:pt x="0" y="69"/>
                    <a:pt x="5" y="64"/>
                    <a:pt x="12" y="64"/>
                  </a:cubicBezTo>
                  <a:cubicBezTo>
                    <a:pt x="18" y="64"/>
                    <a:pt x="23" y="69"/>
                    <a:pt x="23" y="75"/>
                  </a:cubicBezTo>
                  <a:cubicBezTo>
                    <a:pt x="23" y="76"/>
                    <a:pt x="22" y="77"/>
                    <a:pt x="22" y="78"/>
                  </a:cubicBezTo>
                  <a:cubicBezTo>
                    <a:pt x="24" y="79"/>
                    <a:pt x="27" y="80"/>
                    <a:pt x="30" y="80"/>
                  </a:cubicBezTo>
                  <a:cubicBezTo>
                    <a:pt x="41" y="80"/>
                    <a:pt x="47" y="73"/>
                    <a:pt x="47" y="64"/>
                  </a:cubicBezTo>
                  <a:cubicBezTo>
                    <a:pt x="47" y="55"/>
                    <a:pt x="41" y="49"/>
                    <a:pt x="30" y="49"/>
                  </a:cubicBezTo>
                  <a:cubicBezTo>
                    <a:pt x="24" y="49"/>
                    <a:pt x="18" y="51"/>
                    <a:pt x="13" y="54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6" y="34"/>
                    <a:pt x="30" y="34"/>
                    <a:pt x="34" y="34"/>
                  </a:cubicBezTo>
                  <a:cubicBezTo>
                    <a:pt x="53" y="34"/>
                    <a:pt x="67" y="45"/>
                    <a:pt x="67" y="64"/>
                  </a:cubicBezTo>
                  <a:cubicBezTo>
                    <a:pt x="67" y="82"/>
                    <a:pt x="52" y="95"/>
                    <a:pt x="31" y="95"/>
                  </a:cubicBezTo>
                  <a:cubicBezTo>
                    <a:pt x="19" y="95"/>
                    <a:pt x="10" y="92"/>
                    <a:pt x="5" y="8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58">
              <a:extLst>
                <a:ext uri="{FF2B5EF4-FFF2-40B4-BE49-F238E27FC236}">
                  <a16:creationId xmlns:a16="http://schemas.microsoft.com/office/drawing/2014/main" id="{D5E1BC43-DADC-40E4-B6ED-928F30F8A1B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203" y="3454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0 w 96"/>
                <a:gd name="T9" fmla="*/ 17 h 97"/>
                <a:gd name="T10" fmla="*/ 30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5 w 96"/>
                <a:gd name="T27" fmla="*/ 17 h 97"/>
                <a:gd name="T28" fmla="*/ 85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85"/>
                    <a:pt x="70" y="97"/>
                    <a:pt x="48" y="97"/>
                  </a:cubicBezTo>
                  <a:cubicBezTo>
                    <a:pt x="25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59">
              <a:extLst>
                <a:ext uri="{FF2B5EF4-FFF2-40B4-BE49-F238E27FC236}">
                  <a16:creationId xmlns:a16="http://schemas.microsoft.com/office/drawing/2014/main" id="{5E9591A4-F66C-45A6-A8FF-900019E9399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19" y="3450"/>
              <a:ext cx="184" cy="205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0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4 w 89"/>
                <a:gd name="T13" fmla="*/ 22 h 98"/>
                <a:gd name="T14" fmla="*/ 50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0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4" y="22"/>
                  </a:cubicBezTo>
                  <a:cubicBezTo>
                    <a:pt x="62" y="20"/>
                    <a:pt x="57" y="18"/>
                    <a:pt x="50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7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5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697455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675437" y="0"/>
            <a:ext cx="5761037" cy="6992587"/>
          </a:xfrm>
          <a:blipFill>
            <a:blip r:embed="rId2"/>
            <a:stretch>
              <a:fillRect l="-7908" r="-1"/>
            </a:stretch>
          </a:blipFill>
        </p:spPr>
        <p:txBody>
          <a:bodyPr lIns="1481328" tIns="548640" rIns="0" anchor="ctr" anchorCtr="0">
            <a:noAutofit/>
          </a:bodyPr>
          <a:lstStyle>
            <a:lvl1pPr marL="0" indent="0" algn="l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Photo </a:t>
            </a:r>
            <a:br>
              <a:rPr lang="en-US" dirty="0"/>
            </a:br>
            <a:r>
              <a:rPr lang="en-US" dirty="0"/>
              <a:t>layout 2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4B174DE-9EB9-42BE-9342-05647236866E}"/>
              </a:ext>
            </a:extLst>
          </p:cNvPr>
          <p:cNvGrpSpPr>
            <a:grpSpLocks noChangeAspect="1"/>
          </p:cNvGrpSpPr>
          <p:nvPr userDrawn="1"/>
        </p:nvGrpSpPr>
        <p:grpSpPr bwMode="invGray">
          <a:xfrm>
            <a:off x="10428714" y="6393081"/>
            <a:ext cx="1536737" cy="352618"/>
            <a:chOff x="1525" y="2485"/>
            <a:chExt cx="5343" cy="1226"/>
          </a:xfrm>
        </p:grpSpPr>
        <p:sp>
          <p:nvSpPr>
            <p:cNvPr id="59" name="Freeform 5">
              <a:extLst>
                <a:ext uri="{FF2B5EF4-FFF2-40B4-BE49-F238E27FC236}">
                  <a16:creationId xmlns:a16="http://schemas.microsoft.com/office/drawing/2014/main" id="{51B546B0-9603-4E6A-A19B-8AE7C863EC3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691" y="2736"/>
              <a:ext cx="708" cy="369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198 w 341"/>
                <a:gd name="T5" fmla="*/ 147 h 177"/>
                <a:gd name="T6" fmla="*/ 341 w 341"/>
                <a:gd name="T7" fmla="*/ 177 h 177"/>
                <a:gd name="T8" fmla="*/ 326 w 341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100" y="147"/>
                    <a:pt x="198" y="147"/>
                  </a:cubicBezTo>
                  <a:cubicBezTo>
                    <a:pt x="253" y="147"/>
                    <a:pt x="307" y="15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>
                <a:alpha val="51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654551F6-DD76-42B5-A446-44D3B3DF147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783" y="2514"/>
              <a:ext cx="1085" cy="1103"/>
            </a:xfrm>
            <a:custGeom>
              <a:avLst/>
              <a:gdLst>
                <a:gd name="T0" fmla="*/ 260 w 522"/>
                <a:gd name="T1" fmla="*/ 0 h 528"/>
                <a:gd name="T2" fmla="*/ 76 w 522"/>
                <a:gd name="T3" fmla="*/ 78 h 528"/>
                <a:gd name="T4" fmla="*/ 0 w 522"/>
                <a:gd name="T5" fmla="*/ 264 h 528"/>
                <a:gd name="T6" fmla="*/ 76 w 522"/>
                <a:gd name="T7" fmla="*/ 451 h 528"/>
                <a:gd name="T8" fmla="*/ 260 w 522"/>
                <a:gd name="T9" fmla="*/ 528 h 528"/>
                <a:gd name="T10" fmla="*/ 444 w 522"/>
                <a:gd name="T11" fmla="*/ 451 h 528"/>
                <a:gd name="T12" fmla="*/ 520 w 522"/>
                <a:gd name="T13" fmla="*/ 264 h 528"/>
                <a:gd name="T14" fmla="*/ 522 w 522"/>
                <a:gd name="T15" fmla="*/ 264 h 528"/>
                <a:gd name="T16" fmla="*/ 522 w 522"/>
                <a:gd name="T17" fmla="*/ 264 h 528"/>
                <a:gd name="T18" fmla="*/ 520 w 522"/>
                <a:gd name="T19" fmla="*/ 264 h 528"/>
                <a:gd name="T20" fmla="*/ 444 w 522"/>
                <a:gd name="T21" fmla="*/ 78 h 528"/>
                <a:gd name="T22" fmla="*/ 260 w 522"/>
                <a:gd name="T23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2" h="528">
                  <a:moveTo>
                    <a:pt x="260" y="0"/>
                  </a:moveTo>
                  <a:cubicBezTo>
                    <a:pt x="188" y="0"/>
                    <a:pt x="123" y="30"/>
                    <a:pt x="76" y="78"/>
                  </a:cubicBezTo>
                  <a:cubicBezTo>
                    <a:pt x="29" y="125"/>
                    <a:pt x="0" y="191"/>
                    <a:pt x="0" y="264"/>
                  </a:cubicBezTo>
                  <a:cubicBezTo>
                    <a:pt x="0" y="337"/>
                    <a:pt x="29" y="403"/>
                    <a:pt x="76" y="451"/>
                  </a:cubicBezTo>
                  <a:cubicBezTo>
                    <a:pt x="123" y="499"/>
                    <a:pt x="188" y="528"/>
                    <a:pt x="260" y="528"/>
                  </a:cubicBezTo>
                  <a:cubicBezTo>
                    <a:pt x="332" y="528"/>
                    <a:pt x="397" y="499"/>
                    <a:pt x="444" y="451"/>
                  </a:cubicBezTo>
                  <a:cubicBezTo>
                    <a:pt x="491" y="403"/>
                    <a:pt x="520" y="337"/>
                    <a:pt x="520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0" y="264"/>
                    <a:pt x="520" y="264"/>
                    <a:pt x="520" y="264"/>
                  </a:cubicBezTo>
                  <a:cubicBezTo>
                    <a:pt x="520" y="191"/>
                    <a:pt x="491" y="125"/>
                    <a:pt x="444" y="78"/>
                  </a:cubicBezTo>
                  <a:cubicBezTo>
                    <a:pt x="397" y="30"/>
                    <a:pt x="332" y="0"/>
                    <a:pt x="260" y="0"/>
                  </a:cubicBezTo>
                </a:path>
              </a:pathLst>
            </a:custGeom>
            <a:solidFill>
              <a:srgbClr val="F8F8F8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68133CDB-61E9-4D6E-A933-F60FA43DC23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41" y="2846"/>
              <a:ext cx="902" cy="550"/>
            </a:xfrm>
            <a:custGeom>
              <a:avLst/>
              <a:gdLst>
                <a:gd name="T0" fmla="*/ 316 w 434"/>
                <a:gd name="T1" fmla="*/ 202 h 263"/>
                <a:gd name="T2" fmla="*/ 322 w 434"/>
                <a:gd name="T3" fmla="*/ 157 h 263"/>
                <a:gd name="T4" fmla="*/ 336 w 434"/>
                <a:gd name="T5" fmla="*/ 116 h 263"/>
                <a:gd name="T6" fmla="*/ 340 w 434"/>
                <a:gd name="T7" fmla="*/ 94 h 263"/>
                <a:gd name="T8" fmla="*/ 316 w 434"/>
                <a:gd name="T9" fmla="*/ 67 h 263"/>
                <a:gd name="T10" fmla="*/ 278 w 434"/>
                <a:gd name="T11" fmla="*/ 114 h 263"/>
                <a:gd name="T12" fmla="*/ 243 w 434"/>
                <a:gd name="T13" fmla="*/ 262 h 263"/>
                <a:gd name="T14" fmla="*/ 152 w 434"/>
                <a:gd name="T15" fmla="*/ 262 h 263"/>
                <a:gd name="T16" fmla="*/ 187 w 434"/>
                <a:gd name="T17" fmla="*/ 116 h 263"/>
                <a:gd name="T18" fmla="*/ 191 w 434"/>
                <a:gd name="T19" fmla="*/ 93 h 263"/>
                <a:gd name="T20" fmla="*/ 167 w 434"/>
                <a:gd name="T21" fmla="*/ 67 h 263"/>
                <a:gd name="T22" fmla="*/ 127 w 434"/>
                <a:gd name="T23" fmla="*/ 114 h 263"/>
                <a:gd name="T24" fmla="*/ 91 w 434"/>
                <a:gd name="T25" fmla="*/ 262 h 263"/>
                <a:gd name="T26" fmla="*/ 0 w 434"/>
                <a:gd name="T27" fmla="*/ 262 h 263"/>
                <a:gd name="T28" fmla="*/ 45 w 434"/>
                <a:gd name="T29" fmla="*/ 72 h 263"/>
                <a:gd name="T30" fmla="*/ 61 w 434"/>
                <a:gd name="T31" fmla="*/ 4 h 263"/>
                <a:gd name="T32" fmla="*/ 144 w 434"/>
                <a:gd name="T33" fmla="*/ 4 h 263"/>
                <a:gd name="T34" fmla="*/ 131 w 434"/>
                <a:gd name="T35" fmla="*/ 61 h 263"/>
                <a:gd name="T36" fmla="*/ 217 w 434"/>
                <a:gd name="T37" fmla="*/ 0 h 263"/>
                <a:gd name="T38" fmla="*/ 283 w 434"/>
                <a:gd name="T39" fmla="*/ 59 h 263"/>
                <a:gd name="T40" fmla="*/ 368 w 434"/>
                <a:gd name="T41" fmla="*/ 0 h 263"/>
                <a:gd name="T42" fmla="*/ 434 w 434"/>
                <a:gd name="T43" fmla="*/ 73 h 263"/>
                <a:gd name="T44" fmla="*/ 427 w 434"/>
                <a:gd name="T45" fmla="*/ 119 h 263"/>
                <a:gd name="T46" fmla="*/ 410 w 434"/>
                <a:gd name="T47" fmla="*/ 172 h 263"/>
                <a:gd name="T48" fmla="*/ 386 w 434"/>
                <a:gd name="T49" fmla="*/ 263 h 263"/>
                <a:gd name="T50" fmla="*/ 316 w 434"/>
                <a:gd name="T51" fmla="*/ 20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3">
                  <a:moveTo>
                    <a:pt x="316" y="202"/>
                  </a:moveTo>
                  <a:cubicBezTo>
                    <a:pt x="316" y="192"/>
                    <a:pt x="318" y="173"/>
                    <a:pt x="322" y="157"/>
                  </a:cubicBezTo>
                  <a:cubicBezTo>
                    <a:pt x="336" y="116"/>
                    <a:pt x="336" y="116"/>
                    <a:pt x="336" y="116"/>
                  </a:cubicBezTo>
                  <a:cubicBezTo>
                    <a:pt x="339" y="107"/>
                    <a:pt x="340" y="100"/>
                    <a:pt x="340" y="94"/>
                  </a:cubicBezTo>
                  <a:cubicBezTo>
                    <a:pt x="340" y="76"/>
                    <a:pt x="330" y="67"/>
                    <a:pt x="316" y="67"/>
                  </a:cubicBezTo>
                  <a:cubicBezTo>
                    <a:pt x="300" y="67"/>
                    <a:pt x="287" y="81"/>
                    <a:pt x="278" y="114"/>
                  </a:cubicBezTo>
                  <a:cubicBezTo>
                    <a:pt x="243" y="262"/>
                    <a:pt x="243" y="262"/>
                    <a:pt x="243" y="262"/>
                  </a:cubicBezTo>
                  <a:cubicBezTo>
                    <a:pt x="152" y="262"/>
                    <a:pt x="152" y="262"/>
                    <a:pt x="152" y="262"/>
                  </a:cubicBezTo>
                  <a:cubicBezTo>
                    <a:pt x="187" y="116"/>
                    <a:pt x="187" y="116"/>
                    <a:pt x="187" y="116"/>
                  </a:cubicBezTo>
                  <a:cubicBezTo>
                    <a:pt x="189" y="107"/>
                    <a:pt x="191" y="100"/>
                    <a:pt x="191" y="93"/>
                  </a:cubicBezTo>
                  <a:cubicBezTo>
                    <a:pt x="191" y="76"/>
                    <a:pt x="182" y="67"/>
                    <a:pt x="167" y="67"/>
                  </a:cubicBezTo>
                  <a:cubicBezTo>
                    <a:pt x="150" y="67"/>
                    <a:pt x="135" y="81"/>
                    <a:pt x="127" y="114"/>
                  </a:cubicBezTo>
                  <a:cubicBezTo>
                    <a:pt x="91" y="262"/>
                    <a:pt x="91" y="262"/>
                    <a:pt x="91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52" y="24"/>
                    <a:pt x="184" y="0"/>
                    <a:pt x="217" y="0"/>
                  </a:cubicBezTo>
                  <a:cubicBezTo>
                    <a:pt x="250" y="0"/>
                    <a:pt x="277" y="20"/>
                    <a:pt x="283" y="59"/>
                  </a:cubicBezTo>
                  <a:cubicBezTo>
                    <a:pt x="306" y="19"/>
                    <a:pt x="338" y="0"/>
                    <a:pt x="368" y="0"/>
                  </a:cubicBezTo>
                  <a:cubicBezTo>
                    <a:pt x="404" y="0"/>
                    <a:pt x="434" y="24"/>
                    <a:pt x="434" y="73"/>
                  </a:cubicBezTo>
                  <a:cubicBezTo>
                    <a:pt x="434" y="86"/>
                    <a:pt x="431" y="103"/>
                    <a:pt x="427" y="119"/>
                  </a:cubicBezTo>
                  <a:cubicBezTo>
                    <a:pt x="410" y="172"/>
                    <a:pt x="410" y="172"/>
                    <a:pt x="410" y="172"/>
                  </a:cubicBezTo>
                  <a:cubicBezTo>
                    <a:pt x="408" y="182"/>
                    <a:pt x="386" y="263"/>
                    <a:pt x="386" y="263"/>
                  </a:cubicBezTo>
                  <a:cubicBezTo>
                    <a:pt x="338" y="263"/>
                    <a:pt x="316" y="240"/>
                    <a:pt x="316" y="20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9">
              <a:extLst>
                <a:ext uri="{FF2B5EF4-FFF2-40B4-BE49-F238E27FC236}">
                  <a16:creationId xmlns:a16="http://schemas.microsoft.com/office/drawing/2014/main" id="{83D9BA80-69EC-43B8-A930-4DE8F1162E8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0">
              <a:extLst>
                <a:ext uri="{FF2B5EF4-FFF2-40B4-BE49-F238E27FC236}">
                  <a16:creationId xmlns:a16="http://schemas.microsoft.com/office/drawing/2014/main" id="{FAE60D45-19C2-475F-88C0-62244DF0B19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1">
              <a:extLst>
                <a:ext uri="{FF2B5EF4-FFF2-40B4-BE49-F238E27FC236}">
                  <a16:creationId xmlns:a16="http://schemas.microsoft.com/office/drawing/2014/main" id="{F9628FB2-E474-46A0-A2CA-44E158E7C22E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2">
              <a:extLst>
                <a:ext uri="{FF2B5EF4-FFF2-40B4-BE49-F238E27FC236}">
                  <a16:creationId xmlns:a16="http://schemas.microsoft.com/office/drawing/2014/main" id="{84887192-83CE-4DAF-938E-0CF021329C1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close/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3">
              <a:extLst>
                <a:ext uri="{FF2B5EF4-FFF2-40B4-BE49-F238E27FC236}">
                  <a16:creationId xmlns:a16="http://schemas.microsoft.com/office/drawing/2014/main" id="{F59A4947-4299-432B-9A04-6EEC09BD49A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4">
              <a:extLst>
                <a:ext uri="{FF2B5EF4-FFF2-40B4-BE49-F238E27FC236}">
                  <a16:creationId xmlns:a16="http://schemas.microsoft.com/office/drawing/2014/main" id="{9029FFAB-62CF-46F4-8692-A0A301DA2BE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5">
              <a:extLst>
                <a:ext uri="{FF2B5EF4-FFF2-40B4-BE49-F238E27FC236}">
                  <a16:creationId xmlns:a16="http://schemas.microsoft.com/office/drawing/2014/main" id="{15F5862B-7EDE-486E-9861-38030B428A2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6">
              <a:extLst>
                <a:ext uri="{FF2B5EF4-FFF2-40B4-BE49-F238E27FC236}">
                  <a16:creationId xmlns:a16="http://schemas.microsoft.com/office/drawing/2014/main" id="{6DFD01D2-FB38-4335-A119-0FC50F1CDC1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7">
              <a:extLst>
                <a:ext uri="{FF2B5EF4-FFF2-40B4-BE49-F238E27FC236}">
                  <a16:creationId xmlns:a16="http://schemas.microsoft.com/office/drawing/2014/main" id="{1C9B4019-45C2-4623-A7F6-48AAA1ADDFB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8">
              <a:extLst>
                <a:ext uri="{FF2B5EF4-FFF2-40B4-BE49-F238E27FC236}">
                  <a16:creationId xmlns:a16="http://schemas.microsoft.com/office/drawing/2014/main" id="{B5EADAD4-DFCF-4A8D-9071-9EAFD17004D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9">
              <a:extLst>
                <a:ext uri="{FF2B5EF4-FFF2-40B4-BE49-F238E27FC236}">
                  <a16:creationId xmlns:a16="http://schemas.microsoft.com/office/drawing/2014/main" id="{0D082A01-DAB4-497F-ACD1-AEBDDFF75B62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20">
              <a:extLst>
                <a:ext uri="{FF2B5EF4-FFF2-40B4-BE49-F238E27FC236}">
                  <a16:creationId xmlns:a16="http://schemas.microsoft.com/office/drawing/2014/main" id="{88DDA385-A30B-42EC-80C0-D5DC412BFC76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21">
              <a:extLst>
                <a:ext uri="{FF2B5EF4-FFF2-40B4-BE49-F238E27FC236}">
                  <a16:creationId xmlns:a16="http://schemas.microsoft.com/office/drawing/2014/main" id="{486A4EAD-7AB5-46A3-83FD-7D48A55EA6D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22">
              <a:extLst>
                <a:ext uri="{FF2B5EF4-FFF2-40B4-BE49-F238E27FC236}">
                  <a16:creationId xmlns:a16="http://schemas.microsoft.com/office/drawing/2014/main" id="{2185FCC8-322C-4310-AA66-8C87350D79C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23">
              <a:extLst>
                <a:ext uri="{FF2B5EF4-FFF2-40B4-BE49-F238E27FC236}">
                  <a16:creationId xmlns:a16="http://schemas.microsoft.com/office/drawing/2014/main" id="{AB977DC4-8CB6-40FF-BA88-CB3A60D54BC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24">
              <a:extLst>
                <a:ext uri="{FF2B5EF4-FFF2-40B4-BE49-F238E27FC236}">
                  <a16:creationId xmlns:a16="http://schemas.microsoft.com/office/drawing/2014/main" id="{A2E95830-ECF1-445C-BA7B-F2113C3D055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25">
              <a:extLst>
                <a:ext uri="{FF2B5EF4-FFF2-40B4-BE49-F238E27FC236}">
                  <a16:creationId xmlns:a16="http://schemas.microsoft.com/office/drawing/2014/main" id="{4BB39A7B-8BB6-4957-A5AE-18438BA49F5B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6">
              <a:extLst>
                <a:ext uri="{FF2B5EF4-FFF2-40B4-BE49-F238E27FC236}">
                  <a16:creationId xmlns:a16="http://schemas.microsoft.com/office/drawing/2014/main" id="{A6234D45-058C-40E6-8C3A-E8B1A3A1E26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27">
              <a:extLst>
                <a:ext uri="{FF2B5EF4-FFF2-40B4-BE49-F238E27FC236}">
                  <a16:creationId xmlns:a16="http://schemas.microsoft.com/office/drawing/2014/main" id="{00A92CCA-EB82-424B-92BC-9247491DA20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28">
              <a:extLst>
                <a:ext uri="{FF2B5EF4-FFF2-40B4-BE49-F238E27FC236}">
                  <a16:creationId xmlns:a16="http://schemas.microsoft.com/office/drawing/2014/main" id="{3F47D98D-994C-4C3A-94EE-D743660089C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29">
              <a:extLst>
                <a:ext uri="{FF2B5EF4-FFF2-40B4-BE49-F238E27FC236}">
                  <a16:creationId xmlns:a16="http://schemas.microsoft.com/office/drawing/2014/main" id="{A26C6613-5C56-41B2-9B63-56AE6F22785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30">
              <a:extLst>
                <a:ext uri="{FF2B5EF4-FFF2-40B4-BE49-F238E27FC236}">
                  <a16:creationId xmlns:a16="http://schemas.microsoft.com/office/drawing/2014/main" id="{6136298D-CDC7-44E2-B623-0CD5B9FB8BAC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close/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31">
              <a:extLst>
                <a:ext uri="{FF2B5EF4-FFF2-40B4-BE49-F238E27FC236}">
                  <a16:creationId xmlns:a16="http://schemas.microsoft.com/office/drawing/2014/main" id="{BD9D1E6A-35C4-44A6-B13F-496FE209E7D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32">
              <a:extLst>
                <a:ext uri="{FF2B5EF4-FFF2-40B4-BE49-F238E27FC236}">
                  <a16:creationId xmlns:a16="http://schemas.microsoft.com/office/drawing/2014/main" id="{BC170F44-1631-4265-AB70-DB107E69166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33">
              <a:extLst>
                <a:ext uri="{FF2B5EF4-FFF2-40B4-BE49-F238E27FC236}">
                  <a16:creationId xmlns:a16="http://schemas.microsoft.com/office/drawing/2014/main" id="{954EAB81-2970-44EE-AAD1-ACF25E8A874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34">
              <a:extLst>
                <a:ext uri="{FF2B5EF4-FFF2-40B4-BE49-F238E27FC236}">
                  <a16:creationId xmlns:a16="http://schemas.microsoft.com/office/drawing/2014/main" id="{0AF69E60-2D12-4EE3-89B4-00607F7DE1B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35">
              <a:extLst>
                <a:ext uri="{FF2B5EF4-FFF2-40B4-BE49-F238E27FC236}">
                  <a16:creationId xmlns:a16="http://schemas.microsoft.com/office/drawing/2014/main" id="{91D0C9E3-F2C8-46E3-A5B8-0D51F817808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525" y="2725"/>
              <a:ext cx="708" cy="370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341 w 341"/>
                <a:gd name="T5" fmla="*/ 177 h 177"/>
                <a:gd name="T6" fmla="*/ 326 w 341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244" y="11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Rectangle 36">
              <a:extLst>
                <a:ext uri="{FF2B5EF4-FFF2-40B4-BE49-F238E27FC236}">
                  <a16:creationId xmlns:a16="http://schemas.microsoft.com/office/drawing/2014/main" id="{21DB425B-29D0-4DFA-9475-7BF74F7EB75A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4649" y="3429"/>
              <a:ext cx="15" cy="2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37">
              <a:extLst>
                <a:ext uri="{FF2B5EF4-FFF2-40B4-BE49-F238E27FC236}">
                  <a16:creationId xmlns:a16="http://schemas.microsoft.com/office/drawing/2014/main" id="{659AE667-8999-403A-B7F9-11F0DAA7673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07" y="3448"/>
              <a:ext cx="187" cy="207"/>
            </a:xfrm>
            <a:custGeom>
              <a:avLst/>
              <a:gdLst>
                <a:gd name="T0" fmla="*/ 50 w 90"/>
                <a:gd name="T1" fmla="*/ 99 h 99"/>
                <a:gd name="T2" fmla="*/ 0 w 90"/>
                <a:gd name="T3" fmla="*/ 50 h 99"/>
                <a:gd name="T4" fmla="*/ 51 w 90"/>
                <a:gd name="T5" fmla="*/ 0 h 99"/>
                <a:gd name="T6" fmla="*/ 88 w 90"/>
                <a:gd name="T7" fmla="*/ 24 h 99"/>
                <a:gd name="T8" fmla="*/ 76 w 90"/>
                <a:gd name="T9" fmla="*/ 37 h 99"/>
                <a:gd name="T10" fmla="*/ 64 w 90"/>
                <a:gd name="T11" fmla="*/ 25 h 99"/>
                <a:gd name="T12" fmla="*/ 65 w 90"/>
                <a:gd name="T13" fmla="*/ 21 h 99"/>
                <a:gd name="T14" fmla="*/ 51 w 90"/>
                <a:gd name="T15" fmla="*/ 18 h 99"/>
                <a:gd name="T16" fmla="*/ 21 w 90"/>
                <a:gd name="T17" fmla="*/ 49 h 99"/>
                <a:gd name="T18" fmla="*/ 51 w 90"/>
                <a:gd name="T19" fmla="*/ 80 h 99"/>
                <a:gd name="T20" fmla="*/ 78 w 90"/>
                <a:gd name="T21" fmla="*/ 68 h 99"/>
                <a:gd name="T22" fmla="*/ 90 w 90"/>
                <a:gd name="T23" fmla="*/ 82 h 99"/>
                <a:gd name="T24" fmla="*/ 50 w 90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99">
                  <a:moveTo>
                    <a:pt x="50" y="99"/>
                  </a:moveTo>
                  <a:cubicBezTo>
                    <a:pt x="21" y="99"/>
                    <a:pt x="0" y="79"/>
                    <a:pt x="0" y="50"/>
                  </a:cubicBezTo>
                  <a:cubicBezTo>
                    <a:pt x="0" y="21"/>
                    <a:pt x="22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7"/>
                    <a:pt x="76" y="37"/>
                  </a:cubicBezTo>
                  <a:cubicBezTo>
                    <a:pt x="69" y="37"/>
                    <a:pt x="64" y="32"/>
                    <a:pt x="64" y="25"/>
                  </a:cubicBezTo>
                  <a:cubicBezTo>
                    <a:pt x="64" y="24"/>
                    <a:pt x="64" y="22"/>
                    <a:pt x="65" y="21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49"/>
                  </a:cubicBezTo>
                  <a:cubicBezTo>
                    <a:pt x="21" y="67"/>
                    <a:pt x="34" y="80"/>
                    <a:pt x="51" y="80"/>
                  </a:cubicBezTo>
                  <a:cubicBezTo>
                    <a:pt x="62" y="80"/>
                    <a:pt x="71" y="75"/>
                    <a:pt x="78" y="68"/>
                  </a:cubicBezTo>
                  <a:cubicBezTo>
                    <a:pt x="90" y="82"/>
                    <a:pt x="90" y="82"/>
                    <a:pt x="90" y="82"/>
                  </a:cubicBezTo>
                  <a:cubicBezTo>
                    <a:pt x="80" y="92"/>
                    <a:pt x="66" y="99"/>
                    <a:pt x="50" y="9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38">
              <a:extLst>
                <a:ext uri="{FF2B5EF4-FFF2-40B4-BE49-F238E27FC236}">
                  <a16:creationId xmlns:a16="http://schemas.microsoft.com/office/drawing/2014/main" id="{7DCDB3DA-F393-417D-B87F-B6A323312FA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913" y="3452"/>
              <a:ext cx="181" cy="198"/>
            </a:xfrm>
            <a:custGeom>
              <a:avLst/>
              <a:gdLst>
                <a:gd name="T0" fmla="*/ 42 w 87"/>
                <a:gd name="T1" fmla="*/ 95 h 95"/>
                <a:gd name="T2" fmla="*/ 0 w 87"/>
                <a:gd name="T3" fmla="*/ 95 h 95"/>
                <a:gd name="T4" fmla="*/ 0 w 87"/>
                <a:gd name="T5" fmla="*/ 78 h 95"/>
                <a:gd name="T6" fmla="*/ 12 w 87"/>
                <a:gd name="T7" fmla="*/ 78 h 95"/>
                <a:gd name="T8" fmla="*/ 12 w 87"/>
                <a:gd name="T9" fmla="*/ 17 h 95"/>
                <a:gd name="T10" fmla="*/ 0 w 87"/>
                <a:gd name="T11" fmla="*/ 17 h 95"/>
                <a:gd name="T12" fmla="*/ 0 w 87"/>
                <a:gd name="T13" fmla="*/ 0 h 95"/>
                <a:gd name="T14" fmla="*/ 41 w 87"/>
                <a:gd name="T15" fmla="*/ 0 h 95"/>
                <a:gd name="T16" fmla="*/ 80 w 87"/>
                <a:gd name="T17" fmla="*/ 29 h 95"/>
                <a:gd name="T18" fmla="*/ 62 w 87"/>
                <a:gd name="T19" fmla="*/ 54 h 95"/>
                <a:gd name="T20" fmla="*/ 76 w 87"/>
                <a:gd name="T21" fmla="*/ 78 h 95"/>
                <a:gd name="T22" fmla="*/ 87 w 87"/>
                <a:gd name="T23" fmla="*/ 78 h 95"/>
                <a:gd name="T24" fmla="*/ 87 w 87"/>
                <a:gd name="T25" fmla="*/ 95 h 95"/>
                <a:gd name="T26" fmla="*/ 62 w 87"/>
                <a:gd name="T27" fmla="*/ 95 h 95"/>
                <a:gd name="T28" fmla="*/ 43 w 87"/>
                <a:gd name="T29" fmla="*/ 60 h 95"/>
                <a:gd name="T30" fmla="*/ 39 w 87"/>
                <a:gd name="T31" fmla="*/ 60 h 95"/>
                <a:gd name="T32" fmla="*/ 32 w 87"/>
                <a:gd name="T33" fmla="*/ 60 h 95"/>
                <a:gd name="T34" fmla="*/ 32 w 87"/>
                <a:gd name="T35" fmla="*/ 78 h 95"/>
                <a:gd name="T36" fmla="*/ 42 w 87"/>
                <a:gd name="T37" fmla="*/ 78 h 95"/>
                <a:gd name="T38" fmla="*/ 42 w 87"/>
                <a:gd name="T39" fmla="*/ 95 h 95"/>
                <a:gd name="T40" fmla="*/ 58 w 87"/>
                <a:gd name="T41" fmla="*/ 30 h 95"/>
                <a:gd name="T42" fmla="*/ 39 w 87"/>
                <a:gd name="T43" fmla="*/ 17 h 95"/>
                <a:gd name="T44" fmla="*/ 32 w 87"/>
                <a:gd name="T45" fmla="*/ 17 h 95"/>
                <a:gd name="T46" fmla="*/ 32 w 87"/>
                <a:gd name="T47" fmla="*/ 44 h 95"/>
                <a:gd name="T48" fmla="*/ 40 w 87"/>
                <a:gd name="T49" fmla="*/ 44 h 95"/>
                <a:gd name="T50" fmla="*/ 58 w 87"/>
                <a:gd name="T51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" h="95">
                  <a:moveTo>
                    <a:pt x="42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63" y="0"/>
                    <a:pt x="80" y="9"/>
                    <a:pt x="80" y="29"/>
                  </a:cubicBezTo>
                  <a:cubicBezTo>
                    <a:pt x="80" y="41"/>
                    <a:pt x="72" y="50"/>
                    <a:pt x="62" y="5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87" y="78"/>
                    <a:pt x="87" y="78"/>
                    <a:pt x="87" y="78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2" y="60"/>
                    <a:pt x="40" y="60"/>
                    <a:pt x="39" y="60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42" y="78"/>
                    <a:pt x="42" y="78"/>
                    <a:pt x="42" y="78"/>
                  </a:cubicBezTo>
                  <a:lnTo>
                    <a:pt x="42" y="95"/>
                  </a:lnTo>
                  <a:close/>
                  <a:moveTo>
                    <a:pt x="58" y="30"/>
                  </a:moveTo>
                  <a:cubicBezTo>
                    <a:pt x="58" y="21"/>
                    <a:pt x="51" y="17"/>
                    <a:pt x="39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4" y="44"/>
                    <a:pt x="36" y="44"/>
                    <a:pt x="40" y="44"/>
                  </a:cubicBezTo>
                  <a:cubicBezTo>
                    <a:pt x="51" y="44"/>
                    <a:pt x="58" y="39"/>
                    <a:pt x="5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39">
              <a:extLst>
                <a:ext uri="{FF2B5EF4-FFF2-40B4-BE49-F238E27FC236}">
                  <a16:creationId xmlns:a16="http://schemas.microsoft.com/office/drawing/2014/main" id="{7BCC4FD7-3123-4BD2-9618-1EC40329B50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106" y="3452"/>
              <a:ext cx="245" cy="198"/>
            </a:xfrm>
            <a:custGeom>
              <a:avLst/>
              <a:gdLst>
                <a:gd name="T0" fmla="*/ 0 w 245"/>
                <a:gd name="T1" fmla="*/ 163 h 198"/>
                <a:gd name="T2" fmla="*/ 23 w 245"/>
                <a:gd name="T3" fmla="*/ 163 h 198"/>
                <a:gd name="T4" fmla="*/ 29 w 245"/>
                <a:gd name="T5" fmla="*/ 36 h 198"/>
                <a:gd name="T6" fmla="*/ 4 w 245"/>
                <a:gd name="T7" fmla="*/ 36 h 198"/>
                <a:gd name="T8" fmla="*/ 4 w 245"/>
                <a:gd name="T9" fmla="*/ 0 h 198"/>
                <a:gd name="T10" fmla="*/ 69 w 245"/>
                <a:gd name="T11" fmla="*/ 0 h 198"/>
                <a:gd name="T12" fmla="*/ 123 w 245"/>
                <a:gd name="T13" fmla="*/ 100 h 198"/>
                <a:gd name="T14" fmla="*/ 179 w 245"/>
                <a:gd name="T15" fmla="*/ 0 h 198"/>
                <a:gd name="T16" fmla="*/ 241 w 245"/>
                <a:gd name="T17" fmla="*/ 0 h 198"/>
                <a:gd name="T18" fmla="*/ 241 w 245"/>
                <a:gd name="T19" fmla="*/ 36 h 198"/>
                <a:gd name="T20" fmla="*/ 216 w 245"/>
                <a:gd name="T21" fmla="*/ 36 h 198"/>
                <a:gd name="T22" fmla="*/ 222 w 245"/>
                <a:gd name="T23" fmla="*/ 163 h 198"/>
                <a:gd name="T24" fmla="*/ 245 w 245"/>
                <a:gd name="T25" fmla="*/ 163 h 198"/>
                <a:gd name="T26" fmla="*/ 245 w 245"/>
                <a:gd name="T27" fmla="*/ 198 h 198"/>
                <a:gd name="T28" fmla="*/ 158 w 245"/>
                <a:gd name="T29" fmla="*/ 198 h 198"/>
                <a:gd name="T30" fmla="*/ 158 w 245"/>
                <a:gd name="T31" fmla="*/ 163 h 198"/>
                <a:gd name="T32" fmla="*/ 181 w 245"/>
                <a:gd name="T33" fmla="*/ 163 h 198"/>
                <a:gd name="T34" fmla="*/ 177 w 245"/>
                <a:gd name="T35" fmla="*/ 73 h 198"/>
                <a:gd name="T36" fmla="*/ 125 w 245"/>
                <a:gd name="T37" fmla="*/ 165 h 198"/>
                <a:gd name="T38" fmla="*/ 121 w 245"/>
                <a:gd name="T39" fmla="*/ 165 h 198"/>
                <a:gd name="T40" fmla="*/ 69 w 245"/>
                <a:gd name="T41" fmla="*/ 73 h 198"/>
                <a:gd name="T42" fmla="*/ 65 w 245"/>
                <a:gd name="T43" fmla="*/ 163 h 198"/>
                <a:gd name="T44" fmla="*/ 87 w 245"/>
                <a:gd name="T45" fmla="*/ 163 h 198"/>
                <a:gd name="T46" fmla="*/ 87 w 245"/>
                <a:gd name="T47" fmla="*/ 198 h 198"/>
                <a:gd name="T48" fmla="*/ 0 w 245"/>
                <a:gd name="T49" fmla="*/ 198 h 198"/>
                <a:gd name="T50" fmla="*/ 0 w 245"/>
                <a:gd name="T51" fmla="*/ 16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5" h="198">
                  <a:moveTo>
                    <a:pt x="0" y="163"/>
                  </a:moveTo>
                  <a:lnTo>
                    <a:pt x="23" y="163"/>
                  </a:lnTo>
                  <a:lnTo>
                    <a:pt x="29" y="36"/>
                  </a:lnTo>
                  <a:lnTo>
                    <a:pt x="4" y="36"/>
                  </a:lnTo>
                  <a:lnTo>
                    <a:pt x="4" y="0"/>
                  </a:lnTo>
                  <a:lnTo>
                    <a:pt x="69" y="0"/>
                  </a:lnTo>
                  <a:lnTo>
                    <a:pt x="123" y="100"/>
                  </a:lnTo>
                  <a:lnTo>
                    <a:pt x="179" y="0"/>
                  </a:lnTo>
                  <a:lnTo>
                    <a:pt x="241" y="0"/>
                  </a:lnTo>
                  <a:lnTo>
                    <a:pt x="241" y="36"/>
                  </a:lnTo>
                  <a:lnTo>
                    <a:pt x="216" y="36"/>
                  </a:lnTo>
                  <a:lnTo>
                    <a:pt x="222" y="163"/>
                  </a:lnTo>
                  <a:lnTo>
                    <a:pt x="245" y="163"/>
                  </a:lnTo>
                  <a:lnTo>
                    <a:pt x="245" y="198"/>
                  </a:lnTo>
                  <a:lnTo>
                    <a:pt x="158" y="198"/>
                  </a:lnTo>
                  <a:lnTo>
                    <a:pt x="158" y="163"/>
                  </a:lnTo>
                  <a:lnTo>
                    <a:pt x="181" y="163"/>
                  </a:lnTo>
                  <a:lnTo>
                    <a:pt x="177" y="73"/>
                  </a:lnTo>
                  <a:lnTo>
                    <a:pt x="125" y="165"/>
                  </a:lnTo>
                  <a:lnTo>
                    <a:pt x="121" y="165"/>
                  </a:lnTo>
                  <a:lnTo>
                    <a:pt x="69" y="73"/>
                  </a:lnTo>
                  <a:lnTo>
                    <a:pt x="65" y="163"/>
                  </a:lnTo>
                  <a:lnTo>
                    <a:pt x="87" y="163"/>
                  </a:lnTo>
                  <a:lnTo>
                    <a:pt x="87" y="198"/>
                  </a:lnTo>
                  <a:lnTo>
                    <a:pt x="0" y="198"/>
                  </a:lnTo>
                  <a:lnTo>
                    <a:pt x="0" y="1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40">
              <a:extLst>
                <a:ext uri="{FF2B5EF4-FFF2-40B4-BE49-F238E27FC236}">
                  <a16:creationId xmlns:a16="http://schemas.microsoft.com/office/drawing/2014/main" id="{9B29EA7B-9BF8-4466-8D1A-C14A0F7BA86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364" y="3452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1 w 96"/>
                <a:gd name="T9" fmla="*/ 17 h 97"/>
                <a:gd name="T10" fmla="*/ 31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6 w 96"/>
                <a:gd name="T27" fmla="*/ 17 h 97"/>
                <a:gd name="T28" fmla="*/ 86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85"/>
                    <a:pt x="70" y="97"/>
                    <a:pt x="48" y="97"/>
                  </a:cubicBezTo>
                  <a:cubicBezTo>
                    <a:pt x="26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41">
              <a:extLst>
                <a:ext uri="{FF2B5EF4-FFF2-40B4-BE49-F238E27FC236}">
                  <a16:creationId xmlns:a16="http://schemas.microsoft.com/office/drawing/2014/main" id="{C504C21D-A070-419F-81A1-9F163ED259D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80" y="3448"/>
              <a:ext cx="185" cy="204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1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5 w 89"/>
                <a:gd name="T13" fmla="*/ 22 h 98"/>
                <a:gd name="T14" fmla="*/ 51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4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5" y="22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8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6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42">
              <a:extLst>
                <a:ext uri="{FF2B5EF4-FFF2-40B4-BE49-F238E27FC236}">
                  <a16:creationId xmlns:a16="http://schemas.microsoft.com/office/drawing/2014/main" id="{91770E32-4712-4554-887C-1E7917461BB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856" y="2506"/>
              <a:ext cx="399" cy="952"/>
            </a:xfrm>
            <a:custGeom>
              <a:avLst/>
              <a:gdLst>
                <a:gd name="T0" fmla="*/ 31 w 399"/>
                <a:gd name="T1" fmla="*/ 718 h 952"/>
                <a:gd name="T2" fmla="*/ 131 w 399"/>
                <a:gd name="T3" fmla="*/ 718 h 952"/>
                <a:gd name="T4" fmla="*/ 181 w 399"/>
                <a:gd name="T5" fmla="*/ 313 h 952"/>
                <a:gd name="T6" fmla="*/ 73 w 399"/>
                <a:gd name="T7" fmla="*/ 359 h 952"/>
                <a:gd name="T8" fmla="*/ 71 w 399"/>
                <a:gd name="T9" fmla="*/ 115 h 952"/>
                <a:gd name="T10" fmla="*/ 303 w 399"/>
                <a:gd name="T11" fmla="*/ 0 h 952"/>
                <a:gd name="T12" fmla="*/ 384 w 399"/>
                <a:gd name="T13" fmla="*/ 50 h 952"/>
                <a:gd name="T14" fmla="*/ 301 w 399"/>
                <a:gd name="T15" fmla="*/ 718 h 952"/>
                <a:gd name="T16" fmla="*/ 399 w 399"/>
                <a:gd name="T17" fmla="*/ 718 h 952"/>
                <a:gd name="T18" fmla="*/ 368 w 399"/>
                <a:gd name="T19" fmla="*/ 952 h 952"/>
                <a:gd name="T20" fmla="*/ 0 w 399"/>
                <a:gd name="T21" fmla="*/ 952 h 952"/>
                <a:gd name="T22" fmla="*/ 31 w 399"/>
                <a:gd name="T23" fmla="*/ 71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952">
                  <a:moveTo>
                    <a:pt x="31" y="718"/>
                  </a:moveTo>
                  <a:lnTo>
                    <a:pt x="131" y="718"/>
                  </a:lnTo>
                  <a:lnTo>
                    <a:pt x="181" y="313"/>
                  </a:lnTo>
                  <a:lnTo>
                    <a:pt x="73" y="359"/>
                  </a:lnTo>
                  <a:lnTo>
                    <a:pt x="71" y="115"/>
                  </a:lnTo>
                  <a:lnTo>
                    <a:pt x="303" y="0"/>
                  </a:lnTo>
                  <a:lnTo>
                    <a:pt x="384" y="50"/>
                  </a:lnTo>
                  <a:lnTo>
                    <a:pt x="301" y="718"/>
                  </a:lnTo>
                  <a:lnTo>
                    <a:pt x="399" y="718"/>
                  </a:lnTo>
                  <a:lnTo>
                    <a:pt x="368" y="952"/>
                  </a:lnTo>
                  <a:lnTo>
                    <a:pt x="0" y="952"/>
                  </a:lnTo>
                  <a:lnTo>
                    <a:pt x="31" y="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43">
              <a:extLst>
                <a:ext uri="{FF2B5EF4-FFF2-40B4-BE49-F238E27FC236}">
                  <a16:creationId xmlns:a16="http://schemas.microsoft.com/office/drawing/2014/main" id="{45157CFB-6975-4600-947F-5B9FD763959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199" y="2485"/>
              <a:ext cx="623" cy="781"/>
            </a:xfrm>
            <a:custGeom>
              <a:avLst/>
              <a:gdLst>
                <a:gd name="T0" fmla="*/ 0 w 300"/>
                <a:gd name="T1" fmla="*/ 212 h 374"/>
                <a:gd name="T2" fmla="*/ 163 w 300"/>
                <a:gd name="T3" fmla="*/ 0 h 374"/>
                <a:gd name="T4" fmla="*/ 300 w 300"/>
                <a:gd name="T5" fmla="*/ 163 h 374"/>
                <a:gd name="T6" fmla="*/ 137 w 300"/>
                <a:gd name="T7" fmla="*/ 374 h 374"/>
                <a:gd name="T8" fmla="*/ 0 w 300"/>
                <a:gd name="T9" fmla="*/ 212 h 374"/>
                <a:gd name="T10" fmla="*/ 201 w 300"/>
                <a:gd name="T11" fmla="*/ 166 h 374"/>
                <a:gd name="T12" fmla="*/ 160 w 300"/>
                <a:gd name="T13" fmla="*/ 98 h 374"/>
                <a:gd name="T14" fmla="*/ 99 w 300"/>
                <a:gd name="T15" fmla="*/ 209 h 374"/>
                <a:gd name="T16" fmla="*/ 140 w 300"/>
                <a:gd name="T17" fmla="*/ 276 h 374"/>
                <a:gd name="T18" fmla="*/ 201 w 300"/>
                <a:gd name="T19" fmla="*/ 16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0" h="374">
                  <a:moveTo>
                    <a:pt x="0" y="212"/>
                  </a:moveTo>
                  <a:cubicBezTo>
                    <a:pt x="0" y="100"/>
                    <a:pt x="64" y="0"/>
                    <a:pt x="163" y="0"/>
                  </a:cubicBezTo>
                  <a:cubicBezTo>
                    <a:pt x="254" y="0"/>
                    <a:pt x="300" y="73"/>
                    <a:pt x="300" y="163"/>
                  </a:cubicBezTo>
                  <a:cubicBezTo>
                    <a:pt x="300" y="275"/>
                    <a:pt x="236" y="374"/>
                    <a:pt x="137" y="374"/>
                  </a:cubicBezTo>
                  <a:cubicBezTo>
                    <a:pt x="46" y="374"/>
                    <a:pt x="0" y="301"/>
                    <a:pt x="0" y="212"/>
                  </a:cubicBezTo>
                  <a:moveTo>
                    <a:pt x="201" y="166"/>
                  </a:moveTo>
                  <a:cubicBezTo>
                    <a:pt x="201" y="125"/>
                    <a:pt x="188" y="98"/>
                    <a:pt x="160" y="98"/>
                  </a:cubicBezTo>
                  <a:cubicBezTo>
                    <a:pt x="123" y="98"/>
                    <a:pt x="99" y="151"/>
                    <a:pt x="99" y="209"/>
                  </a:cubicBezTo>
                  <a:cubicBezTo>
                    <a:pt x="99" y="250"/>
                    <a:pt x="113" y="276"/>
                    <a:pt x="140" y="276"/>
                  </a:cubicBezTo>
                  <a:cubicBezTo>
                    <a:pt x="177" y="276"/>
                    <a:pt x="201" y="224"/>
                    <a:pt x="201" y="16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44">
              <a:extLst>
                <a:ext uri="{FF2B5EF4-FFF2-40B4-BE49-F238E27FC236}">
                  <a16:creationId xmlns:a16="http://schemas.microsoft.com/office/drawing/2014/main" id="{D49E54C1-72F2-42D8-B971-DF31656456B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280" y="3312"/>
              <a:ext cx="95" cy="127"/>
            </a:xfrm>
            <a:custGeom>
              <a:avLst/>
              <a:gdLst>
                <a:gd name="T0" fmla="*/ 10 w 95"/>
                <a:gd name="T1" fmla="*/ 105 h 127"/>
                <a:gd name="T2" fmla="*/ 21 w 95"/>
                <a:gd name="T3" fmla="*/ 105 h 127"/>
                <a:gd name="T4" fmla="*/ 27 w 95"/>
                <a:gd name="T5" fmla="*/ 77 h 127"/>
                <a:gd name="T6" fmla="*/ 8 w 95"/>
                <a:gd name="T7" fmla="*/ 23 h 127"/>
                <a:gd name="T8" fmla="*/ 0 w 95"/>
                <a:gd name="T9" fmla="*/ 23 h 127"/>
                <a:gd name="T10" fmla="*/ 4 w 95"/>
                <a:gd name="T11" fmla="*/ 0 h 127"/>
                <a:gd name="T12" fmla="*/ 44 w 95"/>
                <a:gd name="T13" fmla="*/ 0 h 127"/>
                <a:gd name="T14" fmla="*/ 39 w 95"/>
                <a:gd name="T15" fmla="*/ 23 h 127"/>
                <a:gd name="T16" fmla="*/ 29 w 95"/>
                <a:gd name="T17" fmla="*/ 23 h 127"/>
                <a:gd name="T18" fmla="*/ 39 w 95"/>
                <a:gd name="T19" fmla="*/ 59 h 127"/>
                <a:gd name="T20" fmla="*/ 62 w 95"/>
                <a:gd name="T21" fmla="*/ 23 h 127"/>
                <a:gd name="T22" fmla="*/ 52 w 95"/>
                <a:gd name="T23" fmla="*/ 23 h 127"/>
                <a:gd name="T24" fmla="*/ 56 w 95"/>
                <a:gd name="T25" fmla="*/ 0 h 127"/>
                <a:gd name="T26" fmla="*/ 95 w 95"/>
                <a:gd name="T27" fmla="*/ 0 h 127"/>
                <a:gd name="T28" fmla="*/ 91 w 95"/>
                <a:gd name="T29" fmla="*/ 23 h 127"/>
                <a:gd name="T30" fmla="*/ 83 w 95"/>
                <a:gd name="T31" fmla="*/ 23 h 127"/>
                <a:gd name="T32" fmla="*/ 46 w 95"/>
                <a:gd name="T33" fmla="*/ 82 h 127"/>
                <a:gd name="T34" fmla="*/ 41 w 95"/>
                <a:gd name="T35" fmla="*/ 105 h 127"/>
                <a:gd name="T36" fmla="*/ 54 w 95"/>
                <a:gd name="T37" fmla="*/ 105 h 127"/>
                <a:gd name="T38" fmla="*/ 50 w 95"/>
                <a:gd name="T39" fmla="*/ 127 h 127"/>
                <a:gd name="T40" fmla="*/ 6 w 95"/>
                <a:gd name="T41" fmla="*/ 127 h 127"/>
                <a:gd name="T42" fmla="*/ 10 w 95"/>
                <a:gd name="T43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5" h="127">
                  <a:moveTo>
                    <a:pt x="10" y="105"/>
                  </a:moveTo>
                  <a:lnTo>
                    <a:pt x="21" y="105"/>
                  </a:lnTo>
                  <a:lnTo>
                    <a:pt x="27" y="77"/>
                  </a:lnTo>
                  <a:lnTo>
                    <a:pt x="8" y="23"/>
                  </a:lnTo>
                  <a:lnTo>
                    <a:pt x="0" y="23"/>
                  </a:lnTo>
                  <a:lnTo>
                    <a:pt x="4" y="0"/>
                  </a:lnTo>
                  <a:lnTo>
                    <a:pt x="44" y="0"/>
                  </a:lnTo>
                  <a:lnTo>
                    <a:pt x="39" y="23"/>
                  </a:lnTo>
                  <a:lnTo>
                    <a:pt x="29" y="23"/>
                  </a:lnTo>
                  <a:lnTo>
                    <a:pt x="39" y="59"/>
                  </a:lnTo>
                  <a:lnTo>
                    <a:pt x="62" y="23"/>
                  </a:lnTo>
                  <a:lnTo>
                    <a:pt x="52" y="23"/>
                  </a:lnTo>
                  <a:lnTo>
                    <a:pt x="56" y="0"/>
                  </a:lnTo>
                  <a:lnTo>
                    <a:pt x="95" y="0"/>
                  </a:lnTo>
                  <a:lnTo>
                    <a:pt x="91" y="23"/>
                  </a:lnTo>
                  <a:lnTo>
                    <a:pt x="83" y="23"/>
                  </a:lnTo>
                  <a:lnTo>
                    <a:pt x="46" y="82"/>
                  </a:lnTo>
                  <a:lnTo>
                    <a:pt x="41" y="105"/>
                  </a:lnTo>
                  <a:lnTo>
                    <a:pt x="54" y="105"/>
                  </a:lnTo>
                  <a:lnTo>
                    <a:pt x="50" y="127"/>
                  </a:lnTo>
                  <a:lnTo>
                    <a:pt x="6" y="127"/>
                  </a:lnTo>
                  <a:lnTo>
                    <a:pt x="10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45">
              <a:extLst>
                <a:ext uri="{FF2B5EF4-FFF2-40B4-BE49-F238E27FC236}">
                  <a16:creationId xmlns:a16="http://schemas.microsoft.com/office/drawing/2014/main" id="{7F2CB498-0961-4BCB-85EA-4DCE1D98BF6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361" y="3312"/>
              <a:ext cx="95" cy="127"/>
            </a:xfrm>
            <a:custGeom>
              <a:avLst/>
              <a:gdLst>
                <a:gd name="T0" fmla="*/ 4 w 95"/>
                <a:gd name="T1" fmla="*/ 105 h 127"/>
                <a:gd name="T2" fmla="*/ 14 w 95"/>
                <a:gd name="T3" fmla="*/ 105 h 127"/>
                <a:gd name="T4" fmla="*/ 29 w 95"/>
                <a:gd name="T5" fmla="*/ 23 h 127"/>
                <a:gd name="T6" fmla="*/ 17 w 95"/>
                <a:gd name="T7" fmla="*/ 23 h 127"/>
                <a:gd name="T8" fmla="*/ 21 w 95"/>
                <a:gd name="T9" fmla="*/ 0 h 127"/>
                <a:gd name="T10" fmla="*/ 95 w 95"/>
                <a:gd name="T11" fmla="*/ 0 h 127"/>
                <a:gd name="T12" fmla="*/ 89 w 95"/>
                <a:gd name="T13" fmla="*/ 38 h 127"/>
                <a:gd name="T14" fmla="*/ 71 w 95"/>
                <a:gd name="T15" fmla="*/ 38 h 127"/>
                <a:gd name="T16" fmla="*/ 73 w 95"/>
                <a:gd name="T17" fmla="*/ 23 h 127"/>
                <a:gd name="T18" fmla="*/ 48 w 95"/>
                <a:gd name="T19" fmla="*/ 23 h 127"/>
                <a:gd name="T20" fmla="*/ 44 w 95"/>
                <a:gd name="T21" fmla="*/ 52 h 127"/>
                <a:gd name="T22" fmla="*/ 71 w 95"/>
                <a:gd name="T23" fmla="*/ 52 h 127"/>
                <a:gd name="T24" fmla="*/ 68 w 95"/>
                <a:gd name="T25" fmla="*/ 73 h 127"/>
                <a:gd name="T26" fmla="*/ 39 w 95"/>
                <a:gd name="T27" fmla="*/ 73 h 127"/>
                <a:gd name="T28" fmla="*/ 35 w 95"/>
                <a:gd name="T29" fmla="*/ 105 h 127"/>
                <a:gd name="T30" fmla="*/ 60 w 95"/>
                <a:gd name="T31" fmla="*/ 105 h 127"/>
                <a:gd name="T32" fmla="*/ 62 w 95"/>
                <a:gd name="T33" fmla="*/ 88 h 127"/>
                <a:gd name="T34" fmla="*/ 81 w 95"/>
                <a:gd name="T35" fmla="*/ 88 h 127"/>
                <a:gd name="T36" fmla="*/ 75 w 95"/>
                <a:gd name="T37" fmla="*/ 127 h 127"/>
                <a:gd name="T38" fmla="*/ 0 w 95"/>
                <a:gd name="T39" fmla="*/ 127 h 127"/>
                <a:gd name="T40" fmla="*/ 4 w 95"/>
                <a:gd name="T41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5" h="127">
                  <a:moveTo>
                    <a:pt x="4" y="105"/>
                  </a:moveTo>
                  <a:lnTo>
                    <a:pt x="14" y="105"/>
                  </a:lnTo>
                  <a:lnTo>
                    <a:pt x="29" y="23"/>
                  </a:lnTo>
                  <a:lnTo>
                    <a:pt x="17" y="23"/>
                  </a:lnTo>
                  <a:lnTo>
                    <a:pt x="21" y="0"/>
                  </a:lnTo>
                  <a:lnTo>
                    <a:pt x="95" y="0"/>
                  </a:lnTo>
                  <a:lnTo>
                    <a:pt x="89" y="38"/>
                  </a:lnTo>
                  <a:lnTo>
                    <a:pt x="71" y="38"/>
                  </a:lnTo>
                  <a:lnTo>
                    <a:pt x="73" y="23"/>
                  </a:lnTo>
                  <a:lnTo>
                    <a:pt x="48" y="23"/>
                  </a:lnTo>
                  <a:lnTo>
                    <a:pt x="44" y="52"/>
                  </a:lnTo>
                  <a:lnTo>
                    <a:pt x="71" y="52"/>
                  </a:lnTo>
                  <a:lnTo>
                    <a:pt x="68" y="73"/>
                  </a:lnTo>
                  <a:lnTo>
                    <a:pt x="39" y="73"/>
                  </a:lnTo>
                  <a:lnTo>
                    <a:pt x="35" y="105"/>
                  </a:lnTo>
                  <a:lnTo>
                    <a:pt x="60" y="105"/>
                  </a:lnTo>
                  <a:lnTo>
                    <a:pt x="62" y="88"/>
                  </a:lnTo>
                  <a:lnTo>
                    <a:pt x="81" y="88"/>
                  </a:lnTo>
                  <a:lnTo>
                    <a:pt x="75" y="127"/>
                  </a:lnTo>
                  <a:lnTo>
                    <a:pt x="0" y="127"/>
                  </a:lnTo>
                  <a:lnTo>
                    <a:pt x="4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46">
              <a:extLst>
                <a:ext uri="{FF2B5EF4-FFF2-40B4-BE49-F238E27FC236}">
                  <a16:creationId xmlns:a16="http://schemas.microsoft.com/office/drawing/2014/main" id="{55EFF07E-8425-4FF9-96C3-9C82C1EF238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42" y="3312"/>
              <a:ext cx="102" cy="127"/>
            </a:xfrm>
            <a:custGeom>
              <a:avLst/>
              <a:gdLst>
                <a:gd name="T0" fmla="*/ 41 w 102"/>
                <a:gd name="T1" fmla="*/ 127 h 127"/>
                <a:gd name="T2" fmla="*/ 0 w 102"/>
                <a:gd name="T3" fmla="*/ 127 h 127"/>
                <a:gd name="T4" fmla="*/ 4 w 102"/>
                <a:gd name="T5" fmla="*/ 105 h 127"/>
                <a:gd name="T6" fmla="*/ 12 w 102"/>
                <a:gd name="T7" fmla="*/ 105 h 127"/>
                <a:gd name="T8" fmla="*/ 48 w 102"/>
                <a:gd name="T9" fmla="*/ 23 h 127"/>
                <a:gd name="T10" fmla="*/ 35 w 102"/>
                <a:gd name="T11" fmla="*/ 23 h 127"/>
                <a:gd name="T12" fmla="*/ 39 w 102"/>
                <a:gd name="T13" fmla="*/ 0 h 127"/>
                <a:gd name="T14" fmla="*/ 100 w 102"/>
                <a:gd name="T15" fmla="*/ 0 h 127"/>
                <a:gd name="T16" fmla="*/ 95 w 102"/>
                <a:gd name="T17" fmla="*/ 23 h 127"/>
                <a:gd name="T18" fmla="*/ 85 w 102"/>
                <a:gd name="T19" fmla="*/ 23 h 127"/>
                <a:gd name="T20" fmla="*/ 91 w 102"/>
                <a:gd name="T21" fmla="*/ 105 h 127"/>
                <a:gd name="T22" fmla="*/ 102 w 102"/>
                <a:gd name="T23" fmla="*/ 105 h 127"/>
                <a:gd name="T24" fmla="*/ 98 w 102"/>
                <a:gd name="T25" fmla="*/ 127 h 127"/>
                <a:gd name="T26" fmla="*/ 58 w 102"/>
                <a:gd name="T27" fmla="*/ 127 h 127"/>
                <a:gd name="T28" fmla="*/ 62 w 102"/>
                <a:gd name="T29" fmla="*/ 105 h 127"/>
                <a:gd name="T30" fmla="*/ 73 w 102"/>
                <a:gd name="T31" fmla="*/ 105 h 127"/>
                <a:gd name="T32" fmla="*/ 71 w 102"/>
                <a:gd name="T33" fmla="*/ 86 h 127"/>
                <a:gd name="T34" fmla="*/ 39 w 102"/>
                <a:gd name="T35" fmla="*/ 86 h 127"/>
                <a:gd name="T36" fmla="*/ 33 w 102"/>
                <a:gd name="T37" fmla="*/ 105 h 127"/>
                <a:gd name="T38" fmla="*/ 44 w 102"/>
                <a:gd name="T39" fmla="*/ 105 h 127"/>
                <a:gd name="T40" fmla="*/ 41 w 102"/>
                <a:gd name="T41" fmla="*/ 127 h 127"/>
                <a:gd name="T42" fmla="*/ 48 w 102"/>
                <a:gd name="T43" fmla="*/ 67 h 127"/>
                <a:gd name="T44" fmla="*/ 71 w 102"/>
                <a:gd name="T45" fmla="*/ 67 h 127"/>
                <a:gd name="T46" fmla="*/ 66 w 102"/>
                <a:gd name="T47" fmla="*/ 21 h 127"/>
                <a:gd name="T48" fmla="*/ 48 w 102"/>
                <a:gd name="T49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2" h="127">
                  <a:moveTo>
                    <a:pt x="41" y="127"/>
                  </a:moveTo>
                  <a:lnTo>
                    <a:pt x="0" y="127"/>
                  </a:lnTo>
                  <a:lnTo>
                    <a:pt x="4" y="105"/>
                  </a:lnTo>
                  <a:lnTo>
                    <a:pt x="12" y="105"/>
                  </a:lnTo>
                  <a:lnTo>
                    <a:pt x="48" y="23"/>
                  </a:lnTo>
                  <a:lnTo>
                    <a:pt x="35" y="23"/>
                  </a:lnTo>
                  <a:lnTo>
                    <a:pt x="39" y="0"/>
                  </a:lnTo>
                  <a:lnTo>
                    <a:pt x="100" y="0"/>
                  </a:lnTo>
                  <a:lnTo>
                    <a:pt x="95" y="23"/>
                  </a:lnTo>
                  <a:lnTo>
                    <a:pt x="85" y="23"/>
                  </a:lnTo>
                  <a:lnTo>
                    <a:pt x="91" y="105"/>
                  </a:lnTo>
                  <a:lnTo>
                    <a:pt x="102" y="105"/>
                  </a:lnTo>
                  <a:lnTo>
                    <a:pt x="98" y="127"/>
                  </a:lnTo>
                  <a:lnTo>
                    <a:pt x="58" y="127"/>
                  </a:lnTo>
                  <a:lnTo>
                    <a:pt x="62" y="105"/>
                  </a:lnTo>
                  <a:lnTo>
                    <a:pt x="73" y="105"/>
                  </a:lnTo>
                  <a:lnTo>
                    <a:pt x="71" y="86"/>
                  </a:lnTo>
                  <a:lnTo>
                    <a:pt x="39" y="86"/>
                  </a:lnTo>
                  <a:lnTo>
                    <a:pt x="33" y="105"/>
                  </a:lnTo>
                  <a:lnTo>
                    <a:pt x="44" y="105"/>
                  </a:lnTo>
                  <a:lnTo>
                    <a:pt x="41" y="127"/>
                  </a:lnTo>
                  <a:close/>
                  <a:moveTo>
                    <a:pt x="48" y="67"/>
                  </a:moveTo>
                  <a:lnTo>
                    <a:pt x="71" y="67"/>
                  </a:lnTo>
                  <a:lnTo>
                    <a:pt x="66" y="21"/>
                  </a:lnTo>
                  <a:lnTo>
                    <a:pt x="48" y="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47">
              <a:extLst>
                <a:ext uri="{FF2B5EF4-FFF2-40B4-BE49-F238E27FC236}">
                  <a16:creationId xmlns:a16="http://schemas.microsoft.com/office/drawing/2014/main" id="{18BB7238-DB82-43C1-B5BB-CCBAB856DB42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546" y="3312"/>
              <a:ext cx="91" cy="127"/>
            </a:xfrm>
            <a:custGeom>
              <a:avLst/>
              <a:gdLst>
                <a:gd name="T0" fmla="*/ 20 w 44"/>
                <a:gd name="T1" fmla="*/ 61 h 61"/>
                <a:gd name="T2" fmla="*/ 0 w 44"/>
                <a:gd name="T3" fmla="*/ 61 h 61"/>
                <a:gd name="T4" fmla="*/ 2 w 44"/>
                <a:gd name="T5" fmla="*/ 50 h 61"/>
                <a:gd name="T6" fmla="*/ 7 w 44"/>
                <a:gd name="T7" fmla="*/ 50 h 61"/>
                <a:gd name="T8" fmla="*/ 14 w 44"/>
                <a:gd name="T9" fmla="*/ 11 h 61"/>
                <a:gd name="T10" fmla="*/ 9 w 44"/>
                <a:gd name="T11" fmla="*/ 11 h 61"/>
                <a:gd name="T12" fmla="*/ 10 w 44"/>
                <a:gd name="T13" fmla="*/ 0 h 61"/>
                <a:gd name="T14" fmla="*/ 27 w 44"/>
                <a:gd name="T15" fmla="*/ 0 h 61"/>
                <a:gd name="T16" fmla="*/ 41 w 44"/>
                <a:gd name="T17" fmla="*/ 6 h 61"/>
                <a:gd name="T18" fmla="*/ 44 w 44"/>
                <a:gd name="T19" fmla="*/ 17 h 61"/>
                <a:gd name="T20" fmla="*/ 33 w 44"/>
                <a:gd name="T21" fmla="*/ 36 h 61"/>
                <a:gd name="T22" fmla="*/ 38 w 44"/>
                <a:gd name="T23" fmla="*/ 50 h 61"/>
                <a:gd name="T24" fmla="*/ 43 w 44"/>
                <a:gd name="T25" fmla="*/ 50 h 61"/>
                <a:gd name="T26" fmla="*/ 41 w 44"/>
                <a:gd name="T27" fmla="*/ 61 h 61"/>
                <a:gd name="T28" fmla="*/ 30 w 44"/>
                <a:gd name="T29" fmla="*/ 61 h 61"/>
                <a:gd name="T30" fmla="*/ 24 w 44"/>
                <a:gd name="T31" fmla="*/ 39 h 61"/>
                <a:gd name="T32" fmla="*/ 24 w 44"/>
                <a:gd name="T33" fmla="*/ 39 h 61"/>
                <a:gd name="T34" fmla="*/ 19 w 44"/>
                <a:gd name="T35" fmla="*/ 38 h 61"/>
                <a:gd name="T36" fmla="*/ 17 w 44"/>
                <a:gd name="T37" fmla="*/ 50 h 61"/>
                <a:gd name="T38" fmla="*/ 22 w 44"/>
                <a:gd name="T39" fmla="*/ 50 h 61"/>
                <a:gd name="T40" fmla="*/ 20 w 44"/>
                <a:gd name="T41" fmla="*/ 61 h 61"/>
                <a:gd name="T42" fmla="*/ 35 w 44"/>
                <a:gd name="T43" fmla="*/ 18 h 61"/>
                <a:gd name="T44" fmla="*/ 33 w 44"/>
                <a:gd name="T45" fmla="*/ 13 h 61"/>
                <a:gd name="T46" fmla="*/ 26 w 44"/>
                <a:gd name="T47" fmla="*/ 11 h 61"/>
                <a:gd name="T48" fmla="*/ 24 w 44"/>
                <a:gd name="T49" fmla="*/ 11 h 61"/>
                <a:gd name="T50" fmla="*/ 21 w 44"/>
                <a:gd name="T51" fmla="*/ 28 h 61"/>
                <a:gd name="T52" fmla="*/ 25 w 44"/>
                <a:gd name="T53" fmla="*/ 29 h 61"/>
                <a:gd name="T54" fmla="*/ 35 w 44"/>
                <a:gd name="T55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" h="61">
                  <a:moveTo>
                    <a:pt x="2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4" y="0"/>
                    <a:pt x="38" y="2"/>
                    <a:pt x="41" y="6"/>
                  </a:cubicBezTo>
                  <a:cubicBezTo>
                    <a:pt x="43" y="9"/>
                    <a:pt x="44" y="13"/>
                    <a:pt x="44" y="17"/>
                  </a:cubicBezTo>
                  <a:cubicBezTo>
                    <a:pt x="44" y="26"/>
                    <a:pt x="40" y="34"/>
                    <a:pt x="33" y="36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2" y="39"/>
                    <a:pt x="20" y="39"/>
                    <a:pt x="19" y="38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22" y="50"/>
                    <a:pt x="22" y="50"/>
                    <a:pt x="22" y="50"/>
                  </a:cubicBezTo>
                  <a:lnTo>
                    <a:pt x="20" y="61"/>
                  </a:lnTo>
                  <a:close/>
                  <a:moveTo>
                    <a:pt x="35" y="18"/>
                  </a:moveTo>
                  <a:cubicBezTo>
                    <a:pt x="35" y="16"/>
                    <a:pt x="34" y="14"/>
                    <a:pt x="33" y="13"/>
                  </a:cubicBezTo>
                  <a:cubicBezTo>
                    <a:pt x="32" y="11"/>
                    <a:pt x="29" y="11"/>
                    <a:pt x="26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9"/>
                    <a:pt x="23" y="29"/>
                    <a:pt x="25" y="29"/>
                  </a:cubicBezTo>
                  <a:cubicBezTo>
                    <a:pt x="31" y="29"/>
                    <a:pt x="35" y="24"/>
                    <a:pt x="35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48">
              <a:extLst>
                <a:ext uri="{FF2B5EF4-FFF2-40B4-BE49-F238E27FC236}">
                  <a16:creationId xmlns:a16="http://schemas.microsoft.com/office/drawing/2014/main" id="{65E0634B-BB05-4CCC-B64A-5F5E929DBD4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641" y="3308"/>
              <a:ext cx="83" cy="134"/>
            </a:xfrm>
            <a:custGeom>
              <a:avLst/>
              <a:gdLst>
                <a:gd name="T0" fmla="*/ 0 w 40"/>
                <a:gd name="T1" fmla="*/ 49 h 64"/>
                <a:gd name="T2" fmla="*/ 6 w 40"/>
                <a:gd name="T3" fmla="*/ 40 h 64"/>
                <a:gd name="T4" fmla="*/ 12 w 40"/>
                <a:gd name="T5" fmla="*/ 47 h 64"/>
                <a:gd name="T6" fmla="*/ 11 w 40"/>
                <a:gd name="T7" fmla="*/ 51 h 64"/>
                <a:gd name="T8" fmla="*/ 18 w 40"/>
                <a:gd name="T9" fmla="*/ 54 h 64"/>
                <a:gd name="T10" fmla="*/ 25 w 40"/>
                <a:gd name="T11" fmla="*/ 47 h 64"/>
                <a:gd name="T12" fmla="*/ 17 w 40"/>
                <a:gd name="T13" fmla="*/ 37 h 64"/>
                <a:gd name="T14" fmla="*/ 7 w 40"/>
                <a:gd name="T15" fmla="*/ 19 h 64"/>
                <a:gd name="T16" fmla="*/ 24 w 40"/>
                <a:gd name="T17" fmla="*/ 0 h 64"/>
                <a:gd name="T18" fmla="*/ 40 w 40"/>
                <a:gd name="T19" fmla="*/ 15 h 64"/>
                <a:gd name="T20" fmla="*/ 34 w 40"/>
                <a:gd name="T21" fmla="*/ 23 h 64"/>
                <a:gd name="T22" fmla="*/ 29 w 40"/>
                <a:gd name="T23" fmla="*/ 17 h 64"/>
                <a:gd name="T24" fmla="*/ 29 w 40"/>
                <a:gd name="T25" fmla="*/ 13 h 64"/>
                <a:gd name="T26" fmla="*/ 24 w 40"/>
                <a:gd name="T27" fmla="*/ 11 h 64"/>
                <a:gd name="T28" fmla="*/ 17 w 40"/>
                <a:gd name="T29" fmla="*/ 18 h 64"/>
                <a:gd name="T30" fmla="*/ 25 w 40"/>
                <a:gd name="T31" fmla="*/ 28 h 64"/>
                <a:gd name="T32" fmla="*/ 35 w 40"/>
                <a:gd name="T33" fmla="*/ 46 h 64"/>
                <a:gd name="T34" fmla="*/ 18 w 40"/>
                <a:gd name="T35" fmla="*/ 64 h 64"/>
                <a:gd name="T36" fmla="*/ 0 w 40"/>
                <a:gd name="T37" fmla="*/ 4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64">
                  <a:moveTo>
                    <a:pt x="0" y="49"/>
                  </a:moveTo>
                  <a:cubicBezTo>
                    <a:pt x="0" y="43"/>
                    <a:pt x="3" y="40"/>
                    <a:pt x="6" y="40"/>
                  </a:cubicBezTo>
                  <a:cubicBezTo>
                    <a:pt x="9" y="40"/>
                    <a:pt x="12" y="43"/>
                    <a:pt x="12" y="47"/>
                  </a:cubicBezTo>
                  <a:cubicBezTo>
                    <a:pt x="12" y="48"/>
                    <a:pt x="11" y="50"/>
                    <a:pt x="11" y="51"/>
                  </a:cubicBezTo>
                  <a:cubicBezTo>
                    <a:pt x="12" y="53"/>
                    <a:pt x="15" y="54"/>
                    <a:pt x="18" y="54"/>
                  </a:cubicBezTo>
                  <a:cubicBezTo>
                    <a:pt x="23" y="54"/>
                    <a:pt x="25" y="51"/>
                    <a:pt x="25" y="47"/>
                  </a:cubicBezTo>
                  <a:cubicBezTo>
                    <a:pt x="25" y="43"/>
                    <a:pt x="23" y="41"/>
                    <a:pt x="17" y="37"/>
                  </a:cubicBezTo>
                  <a:cubicBezTo>
                    <a:pt x="11" y="33"/>
                    <a:pt x="7" y="27"/>
                    <a:pt x="7" y="19"/>
                  </a:cubicBezTo>
                  <a:cubicBezTo>
                    <a:pt x="7" y="8"/>
                    <a:pt x="13" y="0"/>
                    <a:pt x="24" y="0"/>
                  </a:cubicBezTo>
                  <a:cubicBezTo>
                    <a:pt x="34" y="0"/>
                    <a:pt x="40" y="8"/>
                    <a:pt x="40" y="15"/>
                  </a:cubicBezTo>
                  <a:cubicBezTo>
                    <a:pt x="40" y="20"/>
                    <a:pt x="37" y="23"/>
                    <a:pt x="34" y="23"/>
                  </a:cubicBezTo>
                  <a:cubicBezTo>
                    <a:pt x="31" y="23"/>
                    <a:pt x="29" y="20"/>
                    <a:pt x="29" y="17"/>
                  </a:cubicBezTo>
                  <a:cubicBezTo>
                    <a:pt x="29" y="15"/>
                    <a:pt x="29" y="14"/>
                    <a:pt x="29" y="13"/>
                  </a:cubicBezTo>
                  <a:cubicBezTo>
                    <a:pt x="28" y="12"/>
                    <a:pt x="26" y="11"/>
                    <a:pt x="24" y="11"/>
                  </a:cubicBezTo>
                  <a:cubicBezTo>
                    <a:pt x="19" y="11"/>
                    <a:pt x="17" y="14"/>
                    <a:pt x="17" y="18"/>
                  </a:cubicBezTo>
                  <a:cubicBezTo>
                    <a:pt x="17" y="22"/>
                    <a:pt x="19" y="24"/>
                    <a:pt x="25" y="28"/>
                  </a:cubicBezTo>
                  <a:cubicBezTo>
                    <a:pt x="31" y="32"/>
                    <a:pt x="35" y="37"/>
                    <a:pt x="35" y="46"/>
                  </a:cubicBezTo>
                  <a:cubicBezTo>
                    <a:pt x="35" y="56"/>
                    <a:pt x="29" y="64"/>
                    <a:pt x="18" y="64"/>
                  </a:cubicBezTo>
                  <a:cubicBezTo>
                    <a:pt x="8" y="64"/>
                    <a:pt x="0" y="58"/>
                    <a:pt x="0" y="4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49">
              <a:extLst>
                <a:ext uri="{FF2B5EF4-FFF2-40B4-BE49-F238E27FC236}">
                  <a16:creationId xmlns:a16="http://schemas.microsoft.com/office/drawing/2014/main" id="{6225702F-AF71-467D-9030-7E88945A19C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472" y="2589"/>
              <a:ext cx="690" cy="813"/>
            </a:xfrm>
            <a:custGeom>
              <a:avLst/>
              <a:gdLst>
                <a:gd name="T0" fmla="*/ 0 w 332"/>
                <a:gd name="T1" fmla="*/ 292 h 389"/>
                <a:gd name="T2" fmla="*/ 52 w 332"/>
                <a:gd name="T3" fmla="*/ 235 h 389"/>
                <a:gd name="T4" fmla="*/ 101 w 332"/>
                <a:gd name="T5" fmla="*/ 282 h 389"/>
                <a:gd name="T6" fmla="*/ 81 w 332"/>
                <a:gd name="T7" fmla="*/ 322 h 389"/>
                <a:gd name="T8" fmla="*/ 190 w 332"/>
                <a:gd name="T9" fmla="*/ 310 h 389"/>
                <a:gd name="T10" fmla="*/ 133 w 332"/>
                <a:gd name="T11" fmla="*/ 224 h 389"/>
                <a:gd name="T12" fmla="*/ 51 w 332"/>
                <a:gd name="T13" fmla="*/ 120 h 389"/>
                <a:gd name="T14" fmla="*/ 199 w 332"/>
                <a:gd name="T15" fmla="*/ 0 h 389"/>
                <a:gd name="T16" fmla="*/ 332 w 332"/>
                <a:gd name="T17" fmla="*/ 92 h 389"/>
                <a:gd name="T18" fmla="*/ 283 w 332"/>
                <a:gd name="T19" fmla="*/ 146 h 389"/>
                <a:gd name="T20" fmla="*/ 234 w 332"/>
                <a:gd name="T21" fmla="*/ 102 h 389"/>
                <a:gd name="T22" fmla="*/ 238 w 332"/>
                <a:gd name="T23" fmla="*/ 84 h 389"/>
                <a:gd name="T24" fmla="*/ 136 w 332"/>
                <a:gd name="T25" fmla="*/ 90 h 389"/>
                <a:gd name="T26" fmla="*/ 211 w 332"/>
                <a:gd name="T27" fmla="*/ 162 h 389"/>
                <a:gd name="T28" fmla="*/ 298 w 332"/>
                <a:gd name="T29" fmla="*/ 275 h 389"/>
                <a:gd name="T30" fmla="*/ 145 w 332"/>
                <a:gd name="T31" fmla="*/ 389 h 389"/>
                <a:gd name="T32" fmla="*/ 0 w 332"/>
                <a:gd name="T33" fmla="*/ 292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2" h="389">
                  <a:moveTo>
                    <a:pt x="0" y="292"/>
                  </a:moveTo>
                  <a:cubicBezTo>
                    <a:pt x="0" y="258"/>
                    <a:pt x="22" y="235"/>
                    <a:pt x="52" y="235"/>
                  </a:cubicBezTo>
                  <a:cubicBezTo>
                    <a:pt x="82" y="235"/>
                    <a:pt x="100" y="258"/>
                    <a:pt x="101" y="282"/>
                  </a:cubicBezTo>
                  <a:cubicBezTo>
                    <a:pt x="102" y="309"/>
                    <a:pt x="84" y="316"/>
                    <a:pt x="81" y="322"/>
                  </a:cubicBezTo>
                  <a:cubicBezTo>
                    <a:pt x="92" y="344"/>
                    <a:pt x="166" y="372"/>
                    <a:pt x="190" y="310"/>
                  </a:cubicBezTo>
                  <a:cubicBezTo>
                    <a:pt x="206" y="268"/>
                    <a:pt x="180" y="248"/>
                    <a:pt x="133" y="224"/>
                  </a:cubicBezTo>
                  <a:cubicBezTo>
                    <a:pt x="83" y="199"/>
                    <a:pt x="51" y="168"/>
                    <a:pt x="51" y="120"/>
                  </a:cubicBezTo>
                  <a:cubicBezTo>
                    <a:pt x="51" y="46"/>
                    <a:pt x="109" y="0"/>
                    <a:pt x="199" y="0"/>
                  </a:cubicBezTo>
                  <a:cubicBezTo>
                    <a:pt x="286" y="0"/>
                    <a:pt x="332" y="49"/>
                    <a:pt x="332" y="92"/>
                  </a:cubicBezTo>
                  <a:cubicBezTo>
                    <a:pt x="332" y="125"/>
                    <a:pt x="311" y="146"/>
                    <a:pt x="283" y="146"/>
                  </a:cubicBezTo>
                  <a:cubicBezTo>
                    <a:pt x="254" y="146"/>
                    <a:pt x="234" y="126"/>
                    <a:pt x="234" y="102"/>
                  </a:cubicBezTo>
                  <a:cubicBezTo>
                    <a:pt x="234" y="95"/>
                    <a:pt x="236" y="89"/>
                    <a:pt x="238" y="84"/>
                  </a:cubicBezTo>
                  <a:cubicBezTo>
                    <a:pt x="263" y="34"/>
                    <a:pt x="143" y="0"/>
                    <a:pt x="136" y="90"/>
                  </a:cubicBezTo>
                  <a:cubicBezTo>
                    <a:pt x="133" y="123"/>
                    <a:pt x="166" y="138"/>
                    <a:pt x="211" y="162"/>
                  </a:cubicBezTo>
                  <a:cubicBezTo>
                    <a:pt x="265" y="191"/>
                    <a:pt x="298" y="223"/>
                    <a:pt x="298" y="275"/>
                  </a:cubicBezTo>
                  <a:cubicBezTo>
                    <a:pt x="298" y="341"/>
                    <a:pt x="242" y="389"/>
                    <a:pt x="145" y="389"/>
                  </a:cubicBezTo>
                  <a:cubicBezTo>
                    <a:pt x="63" y="389"/>
                    <a:pt x="0" y="351"/>
                    <a:pt x="0" y="29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50">
              <a:extLst>
                <a:ext uri="{FF2B5EF4-FFF2-40B4-BE49-F238E27FC236}">
                  <a16:creationId xmlns:a16="http://schemas.microsoft.com/office/drawing/2014/main" id="{E0B9AE1B-56C2-429C-84D0-DB1126749FB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106" y="2846"/>
              <a:ext cx="590" cy="550"/>
            </a:xfrm>
            <a:custGeom>
              <a:avLst/>
              <a:gdLst>
                <a:gd name="T0" fmla="*/ 43 w 284"/>
                <a:gd name="T1" fmla="*/ 0 h 263"/>
                <a:gd name="T2" fmla="*/ 130 w 284"/>
                <a:gd name="T3" fmla="*/ 0 h 263"/>
                <a:gd name="T4" fmla="*/ 94 w 284"/>
                <a:gd name="T5" fmla="*/ 150 h 263"/>
                <a:gd name="T6" fmla="*/ 91 w 284"/>
                <a:gd name="T7" fmla="*/ 171 h 263"/>
                <a:gd name="T8" fmla="*/ 114 w 284"/>
                <a:gd name="T9" fmla="*/ 195 h 263"/>
                <a:gd name="T10" fmla="*/ 157 w 284"/>
                <a:gd name="T11" fmla="*/ 145 h 263"/>
                <a:gd name="T12" fmla="*/ 193 w 284"/>
                <a:gd name="T13" fmla="*/ 0 h 263"/>
                <a:gd name="T14" fmla="*/ 284 w 284"/>
                <a:gd name="T15" fmla="*/ 0 h 263"/>
                <a:gd name="T16" fmla="*/ 242 w 284"/>
                <a:gd name="T17" fmla="*/ 177 h 263"/>
                <a:gd name="T18" fmla="*/ 220 w 284"/>
                <a:gd name="T19" fmla="*/ 263 h 263"/>
                <a:gd name="T20" fmla="*/ 150 w 284"/>
                <a:gd name="T21" fmla="*/ 206 h 263"/>
                <a:gd name="T22" fmla="*/ 64 w 284"/>
                <a:gd name="T23" fmla="*/ 263 h 263"/>
                <a:gd name="T24" fmla="*/ 0 w 284"/>
                <a:gd name="T25" fmla="*/ 197 h 263"/>
                <a:gd name="T26" fmla="*/ 6 w 284"/>
                <a:gd name="T27" fmla="*/ 154 h 263"/>
                <a:gd name="T28" fmla="*/ 26 w 284"/>
                <a:gd name="T29" fmla="*/ 6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4" h="263">
                  <a:moveTo>
                    <a:pt x="43" y="0"/>
                  </a:moveTo>
                  <a:cubicBezTo>
                    <a:pt x="130" y="0"/>
                    <a:pt x="130" y="0"/>
                    <a:pt x="130" y="0"/>
                  </a:cubicBezTo>
                  <a:cubicBezTo>
                    <a:pt x="94" y="150"/>
                    <a:pt x="94" y="150"/>
                    <a:pt x="94" y="150"/>
                  </a:cubicBezTo>
                  <a:cubicBezTo>
                    <a:pt x="92" y="157"/>
                    <a:pt x="91" y="163"/>
                    <a:pt x="91" y="171"/>
                  </a:cubicBezTo>
                  <a:cubicBezTo>
                    <a:pt x="91" y="185"/>
                    <a:pt x="98" y="195"/>
                    <a:pt x="114" y="195"/>
                  </a:cubicBezTo>
                  <a:cubicBezTo>
                    <a:pt x="137" y="195"/>
                    <a:pt x="150" y="178"/>
                    <a:pt x="157" y="145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2" y="177"/>
                    <a:pt x="242" y="177"/>
                    <a:pt x="242" y="177"/>
                  </a:cubicBezTo>
                  <a:cubicBezTo>
                    <a:pt x="239" y="188"/>
                    <a:pt x="220" y="263"/>
                    <a:pt x="220" y="263"/>
                  </a:cubicBezTo>
                  <a:cubicBezTo>
                    <a:pt x="182" y="263"/>
                    <a:pt x="155" y="245"/>
                    <a:pt x="150" y="206"/>
                  </a:cubicBezTo>
                  <a:cubicBezTo>
                    <a:pt x="133" y="235"/>
                    <a:pt x="102" y="263"/>
                    <a:pt x="64" y="263"/>
                  </a:cubicBezTo>
                  <a:cubicBezTo>
                    <a:pt x="26" y="263"/>
                    <a:pt x="0" y="239"/>
                    <a:pt x="0" y="197"/>
                  </a:cubicBezTo>
                  <a:cubicBezTo>
                    <a:pt x="0" y="185"/>
                    <a:pt x="1" y="172"/>
                    <a:pt x="6" y="154"/>
                  </a:cubicBezTo>
                  <a:cubicBezTo>
                    <a:pt x="26" y="67"/>
                    <a:pt x="26" y="67"/>
                    <a:pt x="26" y="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51">
              <a:extLst>
                <a:ext uri="{FF2B5EF4-FFF2-40B4-BE49-F238E27FC236}">
                  <a16:creationId xmlns:a16="http://schemas.microsoft.com/office/drawing/2014/main" id="{4D9894E5-1DF3-44F0-8B7A-95DDD9153ED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98" y="2840"/>
              <a:ext cx="902" cy="560"/>
            </a:xfrm>
            <a:custGeom>
              <a:avLst/>
              <a:gdLst>
                <a:gd name="T0" fmla="*/ 316 w 434"/>
                <a:gd name="T1" fmla="*/ 207 h 268"/>
                <a:gd name="T2" fmla="*/ 322 w 434"/>
                <a:gd name="T3" fmla="*/ 169 h 268"/>
                <a:gd name="T4" fmla="*/ 336 w 434"/>
                <a:gd name="T5" fmla="*/ 117 h 268"/>
                <a:gd name="T6" fmla="*/ 340 w 434"/>
                <a:gd name="T7" fmla="*/ 95 h 268"/>
                <a:gd name="T8" fmla="*/ 316 w 434"/>
                <a:gd name="T9" fmla="*/ 68 h 268"/>
                <a:gd name="T10" fmla="*/ 278 w 434"/>
                <a:gd name="T11" fmla="*/ 115 h 268"/>
                <a:gd name="T12" fmla="*/ 243 w 434"/>
                <a:gd name="T13" fmla="*/ 263 h 268"/>
                <a:gd name="T14" fmla="*/ 152 w 434"/>
                <a:gd name="T15" fmla="*/ 263 h 268"/>
                <a:gd name="T16" fmla="*/ 187 w 434"/>
                <a:gd name="T17" fmla="*/ 117 h 268"/>
                <a:gd name="T18" fmla="*/ 191 w 434"/>
                <a:gd name="T19" fmla="*/ 94 h 268"/>
                <a:gd name="T20" fmla="*/ 167 w 434"/>
                <a:gd name="T21" fmla="*/ 68 h 268"/>
                <a:gd name="T22" fmla="*/ 127 w 434"/>
                <a:gd name="T23" fmla="*/ 114 h 268"/>
                <a:gd name="T24" fmla="*/ 91 w 434"/>
                <a:gd name="T25" fmla="*/ 263 h 268"/>
                <a:gd name="T26" fmla="*/ 0 w 434"/>
                <a:gd name="T27" fmla="*/ 263 h 268"/>
                <a:gd name="T28" fmla="*/ 45 w 434"/>
                <a:gd name="T29" fmla="*/ 73 h 268"/>
                <a:gd name="T30" fmla="*/ 61 w 434"/>
                <a:gd name="T31" fmla="*/ 5 h 268"/>
                <a:gd name="T32" fmla="*/ 144 w 434"/>
                <a:gd name="T33" fmla="*/ 5 h 268"/>
                <a:gd name="T34" fmla="*/ 131 w 434"/>
                <a:gd name="T35" fmla="*/ 62 h 268"/>
                <a:gd name="T36" fmla="*/ 217 w 434"/>
                <a:gd name="T37" fmla="*/ 0 h 268"/>
                <a:gd name="T38" fmla="*/ 283 w 434"/>
                <a:gd name="T39" fmla="*/ 60 h 268"/>
                <a:gd name="T40" fmla="*/ 368 w 434"/>
                <a:gd name="T41" fmla="*/ 0 h 268"/>
                <a:gd name="T42" fmla="*/ 434 w 434"/>
                <a:gd name="T43" fmla="*/ 74 h 268"/>
                <a:gd name="T44" fmla="*/ 427 w 434"/>
                <a:gd name="T45" fmla="*/ 120 h 268"/>
                <a:gd name="T46" fmla="*/ 410 w 434"/>
                <a:gd name="T47" fmla="*/ 185 h 268"/>
                <a:gd name="T48" fmla="*/ 389 w 434"/>
                <a:gd name="T49" fmla="*/ 268 h 268"/>
                <a:gd name="T50" fmla="*/ 316 w 434"/>
                <a:gd name="T51" fmla="*/ 207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8">
                  <a:moveTo>
                    <a:pt x="316" y="207"/>
                  </a:moveTo>
                  <a:cubicBezTo>
                    <a:pt x="316" y="196"/>
                    <a:pt x="318" y="186"/>
                    <a:pt x="322" y="169"/>
                  </a:cubicBezTo>
                  <a:cubicBezTo>
                    <a:pt x="336" y="117"/>
                    <a:pt x="336" y="117"/>
                    <a:pt x="336" y="117"/>
                  </a:cubicBezTo>
                  <a:cubicBezTo>
                    <a:pt x="339" y="108"/>
                    <a:pt x="340" y="100"/>
                    <a:pt x="340" y="95"/>
                  </a:cubicBezTo>
                  <a:cubicBezTo>
                    <a:pt x="340" y="77"/>
                    <a:pt x="330" y="68"/>
                    <a:pt x="316" y="68"/>
                  </a:cubicBezTo>
                  <a:cubicBezTo>
                    <a:pt x="300" y="68"/>
                    <a:pt x="287" y="82"/>
                    <a:pt x="278" y="115"/>
                  </a:cubicBezTo>
                  <a:cubicBezTo>
                    <a:pt x="243" y="263"/>
                    <a:pt x="243" y="263"/>
                    <a:pt x="243" y="263"/>
                  </a:cubicBezTo>
                  <a:cubicBezTo>
                    <a:pt x="152" y="263"/>
                    <a:pt x="152" y="263"/>
                    <a:pt x="152" y="263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189" y="108"/>
                    <a:pt x="191" y="101"/>
                    <a:pt x="191" y="94"/>
                  </a:cubicBezTo>
                  <a:cubicBezTo>
                    <a:pt x="191" y="77"/>
                    <a:pt x="181" y="68"/>
                    <a:pt x="167" y="68"/>
                  </a:cubicBezTo>
                  <a:cubicBezTo>
                    <a:pt x="150" y="68"/>
                    <a:pt x="135" y="82"/>
                    <a:pt x="127" y="114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51" y="25"/>
                    <a:pt x="184" y="0"/>
                    <a:pt x="217" y="0"/>
                  </a:cubicBezTo>
                  <a:cubicBezTo>
                    <a:pt x="250" y="0"/>
                    <a:pt x="277" y="21"/>
                    <a:pt x="283" y="60"/>
                  </a:cubicBezTo>
                  <a:cubicBezTo>
                    <a:pt x="306" y="20"/>
                    <a:pt x="337" y="0"/>
                    <a:pt x="368" y="0"/>
                  </a:cubicBezTo>
                  <a:cubicBezTo>
                    <a:pt x="404" y="0"/>
                    <a:pt x="434" y="25"/>
                    <a:pt x="434" y="74"/>
                  </a:cubicBezTo>
                  <a:cubicBezTo>
                    <a:pt x="434" y="87"/>
                    <a:pt x="431" y="104"/>
                    <a:pt x="427" y="120"/>
                  </a:cubicBezTo>
                  <a:cubicBezTo>
                    <a:pt x="410" y="185"/>
                    <a:pt x="410" y="185"/>
                    <a:pt x="410" y="185"/>
                  </a:cubicBezTo>
                  <a:cubicBezTo>
                    <a:pt x="408" y="195"/>
                    <a:pt x="389" y="268"/>
                    <a:pt x="389" y="268"/>
                  </a:cubicBezTo>
                  <a:cubicBezTo>
                    <a:pt x="342" y="268"/>
                    <a:pt x="316" y="244"/>
                    <a:pt x="316" y="2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52">
              <a:extLst>
                <a:ext uri="{FF2B5EF4-FFF2-40B4-BE49-F238E27FC236}">
                  <a16:creationId xmlns:a16="http://schemas.microsoft.com/office/drawing/2014/main" id="{C45B4B92-49CF-4359-BAD4-30F0D7E07CE0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5331" y="2575"/>
              <a:ext cx="322" cy="819"/>
            </a:xfrm>
            <a:custGeom>
              <a:avLst/>
              <a:gdLst>
                <a:gd name="T0" fmla="*/ 0 w 155"/>
                <a:gd name="T1" fmla="*/ 331 h 392"/>
                <a:gd name="T2" fmla="*/ 5 w 155"/>
                <a:gd name="T3" fmla="*/ 293 h 392"/>
                <a:gd name="T4" fmla="*/ 27 w 155"/>
                <a:gd name="T5" fmla="*/ 209 h 392"/>
                <a:gd name="T6" fmla="*/ 44 w 155"/>
                <a:gd name="T7" fmla="*/ 141 h 392"/>
                <a:gd name="T8" fmla="*/ 137 w 155"/>
                <a:gd name="T9" fmla="*/ 141 h 392"/>
                <a:gd name="T10" fmla="*/ 94 w 155"/>
                <a:gd name="T11" fmla="*/ 306 h 392"/>
                <a:gd name="T12" fmla="*/ 73 w 155"/>
                <a:gd name="T13" fmla="*/ 392 h 392"/>
                <a:gd name="T14" fmla="*/ 0 w 155"/>
                <a:gd name="T15" fmla="*/ 331 h 392"/>
                <a:gd name="T16" fmla="*/ 42 w 155"/>
                <a:gd name="T17" fmla="*/ 54 h 392"/>
                <a:gd name="T18" fmla="*/ 98 w 155"/>
                <a:gd name="T19" fmla="*/ 0 h 392"/>
                <a:gd name="T20" fmla="*/ 155 w 155"/>
                <a:gd name="T21" fmla="*/ 54 h 392"/>
                <a:gd name="T22" fmla="*/ 98 w 155"/>
                <a:gd name="T23" fmla="*/ 109 h 392"/>
                <a:gd name="T24" fmla="*/ 42 w 155"/>
                <a:gd name="T25" fmla="*/ 5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392">
                  <a:moveTo>
                    <a:pt x="0" y="331"/>
                  </a:moveTo>
                  <a:cubicBezTo>
                    <a:pt x="0" y="320"/>
                    <a:pt x="1" y="310"/>
                    <a:pt x="5" y="293"/>
                  </a:cubicBezTo>
                  <a:cubicBezTo>
                    <a:pt x="27" y="209"/>
                    <a:pt x="27" y="209"/>
                    <a:pt x="27" y="209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94" y="306"/>
                    <a:pt x="94" y="306"/>
                    <a:pt x="94" y="306"/>
                  </a:cubicBezTo>
                  <a:cubicBezTo>
                    <a:pt x="91" y="318"/>
                    <a:pt x="73" y="392"/>
                    <a:pt x="73" y="392"/>
                  </a:cubicBezTo>
                  <a:cubicBezTo>
                    <a:pt x="25" y="392"/>
                    <a:pt x="0" y="369"/>
                    <a:pt x="0" y="331"/>
                  </a:cubicBezTo>
                  <a:moveTo>
                    <a:pt x="42" y="54"/>
                  </a:moveTo>
                  <a:cubicBezTo>
                    <a:pt x="42" y="23"/>
                    <a:pt x="66" y="0"/>
                    <a:pt x="98" y="0"/>
                  </a:cubicBezTo>
                  <a:cubicBezTo>
                    <a:pt x="130" y="0"/>
                    <a:pt x="155" y="23"/>
                    <a:pt x="155" y="54"/>
                  </a:cubicBezTo>
                  <a:cubicBezTo>
                    <a:pt x="155" y="85"/>
                    <a:pt x="130" y="109"/>
                    <a:pt x="98" y="109"/>
                  </a:cubicBezTo>
                  <a:cubicBezTo>
                    <a:pt x="66" y="109"/>
                    <a:pt x="42" y="85"/>
                    <a:pt x="42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53">
              <a:extLst>
                <a:ext uri="{FF2B5EF4-FFF2-40B4-BE49-F238E27FC236}">
                  <a16:creationId xmlns:a16="http://schemas.microsoft.com/office/drawing/2014/main" id="{0398EBB2-037F-4DED-B485-50B206245AD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72" y="2709"/>
              <a:ext cx="450" cy="693"/>
            </a:xfrm>
            <a:custGeom>
              <a:avLst/>
              <a:gdLst>
                <a:gd name="T0" fmla="*/ 87 w 217"/>
                <a:gd name="T1" fmla="*/ 332 h 332"/>
                <a:gd name="T2" fmla="*/ 14 w 217"/>
                <a:gd name="T3" fmla="*/ 269 h 332"/>
                <a:gd name="T4" fmla="*/ 21 w 217"/>
                <a:gd name="T5" fmla="*/ 227 h 332"/>
                <a:gd name="T6" fmla="*/ 43 w 217"/>
                <a:gd name="T7" fmla="*/ 148 h 332"/>
                <a:gd name="T8" fmla="*/ 0 w 217"/>
                <a:gd name="T9" fmla="*/ 148 h 332"/>
                <a:gd name="T10" fmla="*/ 16 w 217"/>
                <a:gd name="T11" fmla="*/ 77 h 332"/>
                <a:gd name="T12" fmla="*/ 58 w 217"/>
                <a:gd name="T13" fmla="*/ 76 h 332"/>
                <a:gd name="T14" fmla="*/ 70 w 217"/>
                <a:gd name="T15" fmla="*/ 32 h 332"/>
                <a:gd name="T16" fmla="*/ 166 w 217"/>
                <a:gd name="T17" fmla="*/ 0 h 332"/>
                <a:gd name="T18" fmla="*/ 147 w 217"/>
                <a:gd name="T19" fmla="*/ 80 h 332"/>
                <a:gd name="T20" fmla="*/ 217 w 217"/>
                <a:gd name="T21" fmla="*/ 80 h 332"/>
                <a:gd name="T22" fmla="*/ 201 w 217"/>
                <a:gd name="T23" fmla="*/ 148 h 332"/>
                <a:gd name="T24" fmla="*/ 130 w 217"/>
                <a:gd name="T25" fmla="*/ 148 h 332"/>
                <a:gd name="T26" fmla="*/ 87 w 217"/>
                <a:gd name="T2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7" h="332">
                  <a:moveTo>
                    <a:pt x="87" y="332"/>
                  </a:moveTo>
                  <a:cubicBezTo>
                    <a:pt x="45" y="332"/>
                    <a:pt x="14" y="313"/>
                    <a:pt x="14" y="269"/>
                  </a:cubicBezTo>
                  <a:cubicBezTo>
                    <a:pt x="14" y="258"/>
                    <a:pt x="17" y="247"/>
                    <a:pt x="21" y="227"/>
                  </a:cubicBezTo>
                  <a:cubicBezTo>
                    <a:pt x="43" y="148"/>
                    <a:pt x="43" y="148"/>
                    <a:pt x="43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130" y="148"/>
                    <a:pt x="130" y="148"/>
                    <a:pt x="130" y="148"/>
                  </a:cubicBezTo>
                  <a:lnTo>
                    <a:pt x="87" y="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54">
              <a:extLst>
                <a:ext uri="{FF2B5EF4-FFF2-40B4-BE49-F238E27FC236}">
                  <a16:creationId xmlns:a16="http://schemas.microsoft.com/office/drawing/2014/main" id="{70DCCD1F-5FDB-4431-B506-E831BA7E765D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529" y="3456"/>
              <a:ext cx="194" cy="199"/>
            </a:xfrm>
            <a:custGeom>
              <a:avLst/>
              <a:gdLst>
                <a:gd name="T0" fmla="*/ 0 w 93"/>
                <a:gd name="T1" fmla="*/ 78 h 95"/>
                <a:gd name="T2" fmla="*/ 11 w 93"/>
                <a:gd name="T3" fmla="*/ 78 h 95"/>
                <a:gd name="T4" fmla="*/ 11 w 93"/>
                <a:gd name="T5" fmla="*/ 17 h 95"/>
                <a:gd name="T6" fmla="*/ 0 w 93"/>
                <a:gd name="T7" fmla="*/ 17 h 95"/>
                <a:gd name="T8" fmla="*/ 0 w 93"/>
                <a:gd name="T9" fmla="*/ 0 h 95"/>
                <a:gd name="T10" fmla="*/ 38 w 93"/>
                <a:gd name="T11" fmla="*/ 0 h 95"/>
                <a:gd name="T12" fmla="*/ 93 w 93"/>
                <a:gd name="T13" fmla="*/ 47 h 95"/>
                <a:gd name="T14" fmla="*/ 36 w 93"/>
                <a:gd name="T15" fmla="*/ 95 h 95"/>
                <a:gd name="T16" fmla="*/ 0 w 93"/>
                <a:gd name="T17" fmla="*/ 95 h 95"/>
                <a:gd name="T18" fmla="*/ 0 w 93"/>
                <a:gd name="T19" fmla="*/ 78 h 95"/>
                <a:gd name="T20" fmla="*/ 39 w 93"/>
                <a:gd name="T21" fmla="*/ 78 h 95"/>
                <a:gd name="T22" fmla="*/ 72 w 93"/>
                <a:gd name="T23" fmla="*/ 47 h 95"/>
                <a:gd name="T24" fmla="*/ 38 w 93"/>
                <a:gd name="T25" fmla="*/ 17 h 95"/>
                <a:gd name="T26" fmla="*/ 31 w 93"/>
                <a:gd name="T27" fmla="*/ 17 h 95"/>
                <a:gd name="T28" fmla="*/ 31 w 93"/>
                <a:gd name="T29" fmla="*/ 78 h 95"/>
                <a:gd name="T30" fmla="*/ 39 w 93"/>
                <a:gd name="T31" fmla="*/ 7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95">
                  <a:moveTo>
                    <a:pt x="0" y="78"/>
                  </a:moveTo>
                  <a:cubicBezTo>
                    <a:pt x="11" y="78"/>
                    <a:pt x="11" y="78"/>
                    <a:pt x="11" y="78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73" y="0"/>
                    <a:pt x="93" y="18"/>
                    <a:pt x="93" y="47"/>
                  </a:cubicBezTo>
                  <a:cubicBezTo>
                    <a:pt x="93" y="75"/>
                    <a:pt x="74" y="95"/>
                    <a:pt x="36" y="95"/>
                  </a:cubicBezTo>
                  <a:cubicBezTo>
                    <a:pt x="0" y="95"/>
                    <a:pt x="0" y="95"/>
                    <a:pt x="0" y="95"/>
                  </a:cubicBezTo>
                  <a:lnTo>
                    <a:pt x="0" y="78"/>
                  </a:lnTo>
                  <a:close/>
                  <a:moveTo>
                    <a:pt x="39" y="78"/>
                  </a:moveTo>
                  <a:cubicBezTo>
                    <a:pt x="61" y="78"/>
                    <a:pt x="72" y="66"/>
                    <a:pt x="72" y="47"/>
                  </a:cubicBezTo>
                  <a:cubicBezTo>
                    <a:pt x="72" y="27"/>
                    <a:pt x="59" y="17"/>
                    <a:pt x="38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78"/>
                    <a:pt x="31" y="78"/>
                    <a:pt x="31" y="78"/>
                  </a:cubicBezTo>
                  <a:lnTo>
                    <a:pt x="39" y="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55">
              <a:extLst>
                <a:ext uri="{FF2B5EF4-FFF2-40B4-BE49-F238E27FC236}">
                  <a16:creationId xmlns:a16="http://schemas.microsoft.com/office/drawing/2014/main" id="{94A69658-CF93-4E14-A793-E48D51F5BE5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737" y="3492"/>
              <a:ext cx="141" cy="200"/>
            </a:xfrm>
            <a:custGeom>
              <a:avLst/>
              <a:gdLst>
                <a:gd name="T0" fmla="*/ 4 w 68"/>
                <a:gd name="T1" fmla="*/ 85 h 96"/>
                <a:gd name="T2" fmla="*/ 0 w 68"/>
                <a:gd name="T3" fmla="*/ 75 h 96"/>
                <a:gd name="T4" fmla="*/ 12 w 68"/>
                <a:gd name="T5" fmla="*/ 63 h 96"/>
                <a:gd name="T6" fmla="*/ 23 w 68"/>
                <a:gd name="T7" fmla="*/ 73 h 96"/>
                <a:gd name="T8" fmla="*/ 21 w 68"/>
                <a:gd name="T9" fmla="*/ 78 h 96"/>
                <a:gd name="T10" fmla="*/ 33 w 68"/>
                <a:gd name="T11" fmla="*/ 81 h 96"/>
                <a:gd name="T12" fmla="*/ 49 w 68"/>
                <a:gd name="T13" fmla="*/ 68 h 96"/>
                <a:gd name="T14" fmla="*/ 42 w 68"/>
                <a:gd name="T15" fmla="*/ 57 h 96"/>
                <a:gd name="T16" fmla="*/ 28 w 68"/>
                <a:gd name="T17" fmla="*/ 54 h 96"/>
                <a:gd name="T18" fmla="*/ 23 w 68"/>
                <a:gd name="T19" fmla="*/ 54 h 96"/>
                <a:gd name="T20" fmla="*/ 23 w 68"/>
                <a:gd name="T21" fmla="*/ 39 h 96"/>
                <a:gd name="T22" fmla="*/ 28 w 68"/>
                <a:gd name="T23" fmla="*/ 39 h 96"/>
                <a:gd name="T24" fmla="*/ 42 w 68"/>
                <a:gd name="T25" fmla="*/ 36 h 96"/>
                <a:gd name="T26" fmla="*/ 48 w 68"/>
                <a:gd name="T27" fmla="*/ 26 h 96"/>
                <a:gd name="T28" fmla="*/ 34 w 68"/>
                <a:gd name="T29" fmla="*/ 15 h 96"/>
                <a:gd name="T30" fmla="*/ 24 w 68"/>
                <a:gd name="T31" fmla="*/ 17 h 96"/>
                <a:gd name="T32" fmla="*/ 25 w 68"/>
                <a:gd name="T33" fmla="*/ 22 h 96"/>
                <a:gd name="T34" fmla="*/ 15 w 68"/>
                <a:gd name="T35" fmla="*/ 33 h 96"/>
                <a:gd name="T36" fmla="*/ 4 w 68"/>
                <a:gd name="T37" fmla="*/ 21 h 96"/>
                <a:gd name="T38" fmla="*/ 9 w 68"/>
                <a:gd name="T39" fmla="*/ 8 h 96"/>
                <a:gd name="T40" fmla="*/ 35 w 68"/>
                <a:gd name="T41" fmla="*/ 0 h 96"/>
                <a:gd name="T42" fmla="*/ 67 w 68"/>
                <a:gd name="T43" fmla="*/ 25 h 96"/>
                <a:gd name="T44" fmla="*/ 57 w 68"/>
                <a:gd name="T45" fmla="*/ 42 h 96"/>
                <a:gd name="T46" fmla="*/ 48 w 68"/>
                <a:gd name="T47" fmla="*/ 46 h 96"/>
                <a:gd name="T48" fmla="*/ 58 w 68"/>
                <a:gd name="T49" fmla="*/ 51 h 96"/>
                <a:gd name="T50" fmla="*/ 68 w 68"/>
                <a:gd name="T51" fmla="*/ 69 h 96"/>
                <a:gd name="T52" fmla="*/ 33 w 68"/>
                <a:gd name="T53" fmla="*/ 96 h 96"/>
                <a:gd name="T54" fmla="*/ 4 w 68"/>
                <a:gd name="T55" fmla="*/ 8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96">
                  <a:moveTo>
                    <a:pt x="4" y="85"/>
                  </a:moveTo>
                  <a:cubicBezTo>
                    <a:pt x="2" y="82"/>
                    <a:pt x="0" y="78"/>
                    <a:pt x="0" y="75"/>
                  </a:cubicBezTo>
                  <a:cubicBezTo>
                    <a:pt x="0" y="68"/>
                    <a:pt x="5" y="63"/>
                    <a:pt x="12" y="63"/>
                  </a:cubicBezTo>
                  <a:cubicBezTo>
                    <a:pt x="18" y="63"/>
                    <a:pt x="23" y="68"/>
                    <a:pt x="23" y="73"/>
                  </a:cubicBezTo>
                  <a:cubicBezTo>
                    <a:pt x="23" y="75"/>
                    <a:pt x="22" y="77"/>
                    <a:pt x="21" y="78"/>
                  </a:cubicBezTo>
                  <a:cubicBezTo>
                    <a:pt x="25" y="80"/>
                    <a:pt x="28" y="81"/>
                    <a:pt x="33" y="81"/>
                  </a:cubicBezTo>
                  <a:cubicBezTo>
                    <a:pt x="42" y="81"/>
                    <a:pt x="49" y="76"/>
                    <a:pt x="49" y="68"/>
                  </a:cubicBezTo>
                  <a:cubicBezTo>
                    <a:pt x="49" y="63"/>
                    <a:pt x="47" y="59"/>
                    <a:pt x="42" y="57"/>
                  </a:cubicBezTo>
                  <a:cubicBezTo>
                    <a:pt x="39" y="55"/>
                    <a:pt x="34" y="54"/>
                    <a:pt x="2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4" y="39"/>
                    <a:pt x="38" y="38"/>
                    <a:pt x="42" y="36"/>
                  </a:cubicBezTo>
                  <a:cubicBezTo>
                    <a:pt x="45" y="34"/>
                    <a:pt x="48" y="31"/>
                    <a:pt x="48" y="26"/>
                  </a:cubicBezTo>
                  <a:cubicBezTo>
                    <a:pt x="48" y="19"/>
                    <a:pt x="41" y="15"/>
                    <a:pt x="34" y="15"/>
                  </a:cubicBezTo>
                  <a:cubicBezTo>
                    <a:pt x="29" y="15"/>
                    <a:pt x="26" y="16"/>
                    <a:pt x="24" y="17"/>
                  </a:cubicBezTo>
                  <a:cubicBezTo>
                    <a:pt x="25" y="19"/>
                    <a:pt x="25" y="20"/>
                    <a:pt x="25" y="22"/>
                  </a:cubicBezTo>
                  <a:cubicBezTo>
                    <a:pt x="25" y="28"/>
                    <a:pt x="20" y="33"/>
                    <a:pt x="15" y="33"/>
                  </a:cubicBezTo>
                  <a:cubicBezTo>
                    <a:pt x="8" y="33"/>
                    <a:pt x="4" y="28"/>
                    <a:pt x="4" y="21"/>
                  </a:cubicBezTo>
                  <a:cubicBezTo>
                    <a:pt x="4" y="17"/>
                    <a:pt x="5" y="12"/>
                    <a:pt x="9" y="8"/>
                  </a:cubicBezTo>
                  <a:cubicBezTo>
                    <a:pt x="14" y="3"/>
                    <a:pt x="22" y="0"/>
                    <a:pt x="35" y="0"/>
                  </a:cubicBezTo>
                  <a:cubicBezTo>
                    <a:pt x="54" y="0"/>
                    <a:pt x="67" y="11"/>
                    <a:pt x="67" y="25"/>
                  </a:cubicBezTo>
                  <a:cubicBezTo>
                    <a:pt x="67" y="32"/>
                    <a:pt x="63" y="38"/>
                    <a:pt x="57" y="42"/>
                  </a:cubicBezTo>
                  <a:cubicBezTo>
                    <a:pt x="55" y="44"/>
                    <a:pt x="51" y="46"/>
                    <a:pt x="48" y="46"/>
                  </a:cubicBezTo>
                  <a:cubicBezTo>
                    <a:pt x="51" y="47"/>
                    <a:pt x="55" y="49"/>
                    <a:pt x="58" y="51"/>
                  </a:cubicBezTo>
                  <a:cubicBezTo>
                    <a:pt x="64" y="55"/>
                    <a:pt x="68" y="61"/>
                    <a:pt x="68" y="69"/>
                  </a:cubicBezTo>
                  <a:cubicBezTo>
                    <a:pt x="68" y="86"/>
                    <a:pt x="54" y="96"/>
                    <a:pt x="33" y="96"/>
                  </a:cubicBezTo>
                  <a:cubicBezTo>
                    <a:pt x="20" y="96"/>
                    <a:pt x="9" y="91"/>
                    <a:pt x="4" y="8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56">
              <a:extLst>
                <a:ext uri="{FF2B5EF4-FFF2-40B4-BE49-F238E27FC236}">
                  <a16:creationId xmlns:a16="http://schemas.microsoft.com/office/drawing/2014/main" id="{034CA220-8F14-43BB-A5EF-7E1657105C91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897" y="3456"/>
              <a:ext cx="150" cy="201"/>
            </a:xfrm>
            <a:custGeom>
              <a:avLst/>
              <a:gdLst>
                <a:gd name="T0" fmla="*/ 37 w 72"/>
                <a:gd name="T1" fmla="*/ 96 h 96"/>
                <a:gd name="T2" fmla="*/ 11 w 72"/>
                <a:gd name="T3" fmla="*/ 86 h 96"/>
                <a:gd name="T4" fmla="*/ 0 w 72"/>
                <a:gd name="T5" fmla="*/ 53 h 96"/>
                <a:gd name="T6" fmla="*/ 41 w 72"/>
                <a:gd name="T7" fmla="*/ 0 h 96"/>
                <a:gd name="T8" fmla="*/ 63 w 72"/>
                <a:gd name="T9" fmla="*/ 8 h 96"/>
                <a:gd name="T10" fmla="*/ 68 w 72"/>
                <a:gd name="T11" fmla="*/ 18 h 96"/>
                <a:gd name="T12" fmla="*/ 56 w 72"/>
                <a:gd name="T13" fmla="*/ 30 h 96"/>
                <a:gd name="T14" fmla="*/ 45 w 72"/>
                <a:gd name="T15" fmla="*/ 19 h 96"/>
                <a:gd name="T16" fmla="*/ 46 w 72"/>
                <a:gd name="T17" fmla="*/ 16 h 96"/>
                <a:gd name="T18" fmla="*/ 40 w 72"/>
                <a:gd name="T19" fmla="*/ 16 h 96"/>
                <a:gd name="T20" fmla="*/ 19 w 72"/>
                <a:gd name="T21" fmla="*/ 47 h 96"/>
                <a:gd name="T22" fmla="*/ 41 w 72"/>
                <a:gd name="T23" fmla="*/ 36 h 96"/>
                <a:gd name="T24" fmla="*/ 72 w 72"/>
                <a:gd name="T25" fmla="*/ 65 h 96"/>
                <a:gd name="T26" fmla="*/ 37 w 72"/>
                <a:gd name="T27" fmla="*/ 96 h 96"/>
                <a:gd name="T28" fmla="*/ 53 w 72"/>
                <a:gd name="T29" fmla="*/ 65 h 96"/>
                <a:gd name="T30" fmla="*/ 37 w 72"/>
                <a:gd name="T31" fmla="*/ 50 h 96"/>
                <a:gd name="T32" fmla="*/ 20 w 72"/>
                <a:gd name="T33" fmla="*/ 66 h 96"/>
                <a:gd name="T34" fmla="*/ 25 w 72"/>
                <a:gd name="T35" fmla="*/ 76 h 96"/>
                <a:gd name="T36" fmla="*/ 36 w 72"/>
                <a:gd name="T37" fmla="*/ 81 h 96"/>
                <a:gd name="T38" fmla="*/ 53 w 72"/>
                <a:gd name="T39" fmla="*/ 6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96">
                  <a:moveTo>
                    <a:pt x="37" y="96"/>
                  </a:moveTo>
                  <a:cubicBezTo>
                    <a:pt x="26" y="96"/>
                    <a:pt x="18" y="93"/>
                    <a:pt x="11" y="86"/>
                  </a:cubicBezTo>
                  <a:cubicBezTo>
                    <a:pt x="4" y="79"/>
                    <a:pt x="0" y="68"/>
                    <a:pt x="0" y="53"/>
                  </a:cubicBezTo>
                  <a:cubicBezTo>
                    <a:pt x="0" y="19"/>
                    <a:pt x="17" y="0"/>
                    <a:pt x="41" y="0"/>
                  </a:cubicBezTo>
                  <a:cubicBezTo>
                    <a:pt x="50" y="0"/>
                    <a:pt x="58" y="3"/>
                    <a:pt x="63" y="8"/>
                  </a:cubicBezTo>
                  <a:cubicBezTo>
                    <a:pt x="66" y="11"/>
                    <a:pt x="68" y="14"/>
                    <a:pt x="68" y="18"/>
                  </a:cubicBezTo>
                  <a:cubicBezTo>
                    <a:pt x="68" y="25"/>
                    <a:pt x="63" y="30"/>
                    <a:pt x="56" y="30"/>
                  </a:cubicBezTo>
                  <a:cubicBezTo>
                    <a:pt x="50" y="30"/>
                    <a:pt x="45" y="25"/>
                    <a:pt x="45" y="19"/>
                  </a:cubicBezTo>
                  <a:cubicBezTo>
                    <a:pt x="45" y="18"/>
                    <a:pt x="45" y="17"/>
                    <a:pt x="46" y="16"/>
                  </a:cubicBezTo>
                  <a:cubicBezTo>
                    <a:pt x="44" y="16"/>
                    <a:pt x="42" y="16"/>
                    <a:pt x="40" y="16"/>
                  </a:cubicBezTo>
                  <a:cubicBezTo>
                    <a:pt x="30" y="16"/>
                    <a:pt x="19" y="26"/>
                    <a:pt x="19" y="47"/>
                  </a:cubicBezTo>
                  <a:cubicBezTo>
                    <a:pt x="22" y="41"/>
                    <a:pt x="31" y="36"/>
                    <a:pt x="41" y="36"/>
                  </a:cubicBezTo>
                  <a:cubicBezTo>
                    <a:pt x="59" y="36"/>
                    <a:pt x="72" y="48"/>
                    <a:pt x="72" y="65"/>
                  </a:cubicBezTo>
                  <a:cubicBezTo>
                    <a:pt x="72" y="83"/>
                    <a:pt x="57" y="96"/>
                    <a:pt x="37" y="96"/>
                  </a:cubicBezTo>
                  <a:moveTo>
                    <a:pt x="53" y="65"/>
                  </a:moveTo>
                  <a:cubicBezTo>
                    <a:pt x="53" y="57"/>
                    <a:pt x="47" y="50"/>
                    <a:pt x="37" y="50"/>
                  </a:cubicBezTo>
                  <a:cubicBezTo>
                    <a:pt x="27" y="50"/>
                    <a:pt x="20" y="57"/>
                    <a:pt x="20" y="66"/>
                  </a:cubicBezTo>
                  <a:cubicBezTo>
                    <a:pt x="20" y="70"/>
                    <a:pt x="22" y="73"/>
                    <a:pt x="25" y="76"/>
                  </a:cubicBezTo>
                  <a:cubicBezTo>
                    <a:pt x="28" y="79"/>
                    <a:pt x="32" y="81"/>
                    <a:pt x="36" y="81"/>
                  </a:cubicBezTo>
                  <a:cubicBezTo>
                    <a:pt x="46" y="81"/>
                    <a:pt x="53" y="74"/>
                    <a:pt x="53" y="6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57">
              <a:extLst>
                <a:ext uri="{FF2B5EF4-FFF2-40B4-BE49-F238E27FC236}">
                  <a16:creationId xmlns:a16="http://schemas.microsoft.com/office/drawing/2014/main" id="{DC028842-94B1-4F07-995D-B77F9E285F8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63" y="3494"/>
              <a:ext cx="140" cy="198"/>
            </a:xfrm>
            <a:custGeom>
              <a:avLst/>
              <a:gdLst>
                <a:gd name="T0" fmla="*/ 5 w 67"/>
                <a:gd name="T1" fmla="*/ 87 h 95"/>
                <a:gd name="T2" fmla="*/ 0 w 67"/>
                <a:gd name="T3" fmla="*/ 76 h 95"/>
                <a:gd name="T4" fmla="*/ 12 w 67"/>
                <a:gd name="T5" fmla="*/ 64 h 95"/>
                <a:gd name="T6" fmla="*/ 23 w 67"/>
                <a:gd name="T7" fmla="*/ 75 h 95"/>
                <a:gd name="T8" fmla="*/ 22 w 67"/>
                <a:gd name="T9" fmla="*/ 78 h 95"/>
                <a:gd name="T10" fmla="*/ 30 w 67"/>
                <a:gd name="T11" fmla="*/ 80 h 95"/>
                <a:gd name="T12" fmla="*/ 47 w 67"/>
                <a:gd name="T13" fmla="*/ 64 h 95"/>
                <a:gd name="T14" fmla="*/ 30 w 67"/>
                <a:gd name="T15" fmla="*/ 49 h 95"/>
                <a:gd name="T16" fmla="*/ 13 w 67"/>
                <a:gd name="T17" fmla="*/ 54 h 95"/>
                <a:gd name="T18" fmla="*/ 4 w 67"/>
                <a:gd name="T19" fmla="*/ 49 h 95"/>
                <a:gd name="T20" fmla="*/ 10 w 67"/>
                <a:gd name="T21" fmla="*/ 0 h 95"/>
                <a:gd name="T22" fmla="*/ 62 w 67"/>
                <a:gd name="T23" fmla="*/ 0 h 95"/>
                <a:gd name="T24" fmla="*/ 62 w 67"/>
                <a:gd name="T25" fmla="*/ 17 h 95"/>
                <a:gd name="T26" fmla="*/ 25 w 67"/>
                <a:gd name="T27" fmla="*/ 17 h 95"/>
                <a:gd name="T28" fmla="*/ 22 w 67"/>
                <a:gd name="T29" fmla="*/ 35 h 95"/>
                <a:gd name="T30" fmla="*/ 34 w 67"/>
                <a:gd name="T31" fmla="*/ 34 h 95"/>
                <a:gd name="T32" fmla="*/ 67 w 67"/>
                <a:gd name="T33" fmla="*/ 64 h 95"/>
                <a:gd name="T34" fmla="*/ 31 w 67"/>
                <a:gd name="T35" fmla="*/ 95 h 95"/>
                <a:gd name="T36" fmla="*/ 5 w 67"/>
                <a:gd name="T37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7" h="95">
                  <a:moveTo>
                    <a:pt x="5" y="87"/>
                  </a:moveTo>
                  <a:cubicBezTo>
                    <a:pt x="2" y="84"/>
                    <a:pt x="0" y="80"/>
                    <a:pt x="0" y="76"/>
                  </a:cubicBezTo>
                  <a:cubicBezTo>
                    <a:pt x="0" y="69"/>
                    <a:pt x="5" y="64"/>
                    <a:pt x="12" y="64"/>
                  </a:cubicBezTo>
                  <a:cubicBezTo>
                    <a:pt x="18" y="64"/>
                    <a:pt x="23" y="69"/>
                    <a:pt x="23" y="75"/>
                  </a:cubicBezTo>
                  <a:cubicBezTo>
                    <a:pt x="23" y="76"/>
                    <a:pt x="22" y="77"/>
                    <a:pt x="22" y="78"/>
                  </a:cubicBezTo>
                  <a:cubicBezTo>
                    <a:pt x="24" y="79"/>
                    <a:pt x="27" y="80"/>
                    <a:pt x="30" y="80"/>
                  </a:cubicBezTo>
                  <a:cubicBezTo>
                    <a:pt x="41" y="80"/>
                    <a:pt x="47" y="73"/>
                    <a:pt x="47" y="64"/>
                  </a:cubicBezTo>
                  <a:cubicBezTo>
                    <a:pt x="47" y="55"/>
                    <a:pt x="41" y="49"/>
                    <a:pt x="30" y="49"/>
                  </a:cubicBezTo>
                  <a:cubicBezTo>
                    <a:pt x="24" y="49"/>
                    <a:pt x="18" y="51"/>
                    <a:pt x="13" y="54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6" y="34"/>
                    <a:pt x="30" y="34"/>
                    <a:pt x="34" y="34"/>
                  </a:cubicBezTo>
                  <a:cubicBezTo>
                    <a:pt x="53" y="34"/>
                    <a:pt x="67" y="45"/>
                    <a:pt x="67" y="64"/>
                  </a:cubicBezTo>
                  <a:cubicBezTo>
                    <a:pt x="67" y="82"/>
                    <a:pt x="52" y="95"/>
                    <a:pt x="31" y="95"/>
                  </a:cubicBezTo>
                  <a:cubicBezTo>
                    <a:pt x="19" y="95"/>
                    <a:pt x="10" y="92"/>
                    <a:pt x="5" y="8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58">
              <a:extLst>
                <a:ext uri="{FF2B5EF4-FFF2-40B4-BE49-F238E27FC236}">
                  <a16:creationId xmlns:a16="http://schemas.microsoft.com/office/drawing/2014/main" id="{9EBD96BD-BEA1-4833-9D06-1DD809A1C5B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203" y="3454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0 w 96"/>
                <a:gd name="T9" fmla="*/ 17 h 97"/>
                <a:gd name="T10" fmla="*/ 30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5 w 96"/>
                <a:gd name="T27" fmla="*/ 17 h 97"/>
                <a:gd name="T28" fmla="*/ 85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85"/>
                    <a:pt x="70" y="97"/>
                    <a:pt x="48" y="97"/>
                  </a:cubicBezTo>
                  <a:cubicBezTo>
                    <a:pt x="25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59">
              <a:extLst>
                <a:ext uri="{FF2B5EF4-FFF2-40B4-BE49-F238E27FC236}">
                  <a16:creationId xmlns:a16="http://schemas.microsoft.com/office/drawing/2014/main" id="{791CEDDE-36EC-4D81-AFF8-E9251803EB3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19" y="3450"/>
              <a:ext cx="184" cy="205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0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4 w 89"/>
                <a:gd name="T13" fmla="*/ 22 h 98"/>
                <a:gd name="T14" fmla="*/ 50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0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4" y="22"/>
                  </a:cubicBezTo>
                  <a:cubicBezTo>
                    <a:pt x="62" y="20"/>
                    <a:pt x="57" y="18"/>
                    <a:pt x="50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7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5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256827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074"/>
          <a:stretch/>
        </p:blipFill>
        <p:spPr>
          <a:xfrm>
            <a:off x="2492358" y="1695450"/>
            <a:ext cx="9944118" cy="5299075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F9DAE00-C30A-4CFF-9038-CFE967A6BF6E}"/>
              </a:ext>
            </a:extLst>
          </p:cNvPr>
          <p:cNvSpPr/>
          <p:nvPr userDrawn="1"/>
        </p:nvSpPr>
        <p:spPr bwMode="white">
          <a:xfrm>
            <a:off x="0" y="1695447"/>
            <a:ext cx="8487582" cy="5299078"/>
          </a:xfrm>
          <a:custGeom>
            <a:avLst/>
            <a:gdLst>
              <a:gd name="connsiteX0" fmla="*/ 3873854 w 8487582"/>
              <a:gd name="connsiteY0" fmla="*/ 0 h 5299078"/>
              <a:gd name="connsiteX1" fmla="*/ 8487582 w 8487582"/>
              <a:gd name="connsiteY1" fmla="*/ 0 h 5299078"/>
              <a:gd name="connsiteX2" fmla="*/ 8487582 w 8487582"/>
              <a:gd name="connsiteY2" fmla="*/ 1 h 5299078"/>
              <a:gd name="connsiteX3" fmla="*/ 8487582 w 8487582"/>
              <a:gd name="connsiteY3" fmla="*/ 1 h 5299078"/>
              <a:gd name="connsiteX4" fmla="*/ 8487581 w 8487582"/>
              <a:gd name="connsiteY4" fmla="*/ 3 h 5299078"/>
              <a:gd name="connsiteX5" fmla="*/ 7334150 w 8487582"/>
              <a:gd name="connsiteY5" fmla="*/ 5299078 h 5299078"/>
              <a:gd name="connsiteX6" fmla="*/ 2720422 w 8487582"/>
              <a:gd name="connsiteY6" fmla="*/ 5299078 h 5299078"/>
              <a:gd name="connsiteX7" fmla="*/ 2720422 w 8487582"/>
              <a:gd name="connsiteY7" fmla="*/ 5299077 h 5299078"/>
              <a:gd name="connsiteX8" fmla="*/ 0 w 8487582"/>
              <a:gd name="connsiteY8" fmla="*/ 5299077 h 5299078"/>
              <a:gd name="connsiteX9" fmla="*/ 0 w 8487582"/>
              <a:gd name="connsiteY9" fmla="*/ 1 h 5299078"/>
              <a:gd name="connsiteX10" fmla="*/ 3873854 w 8487582"/>
              <a:gd name="connsiteY10" fmla="*/ 1 h 529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487582" h="5299078">
                <a:moveTo>
                  <a:pt x="3873854" y="0"/>
                </a:moveTo>
                <a:lnTo>
                  <a:pt x="8487582" y="0"/>
                </a:lnTo>
                <a:lnTo>
                  <a:pt x="8487582" y="1"/>
                </a:lnTo>
                <a:lnTo>
                  <a:pt x="8487582" y="1"/>
                </a:lnTo>
                <a:lnTo>
                  <a:pt x="8487581" y="3"/>
                </a:lnTo>
                <a:lnTo>
                  <a:pt x="7334150" y="5299078"/>
                </a:lnTo>
                <a:lnTo>
                  <a:pt x="2720422" y="5299078"/>
                </a:lnTo>
                <a:lnTo>
                  <a:pt x="2720422" y="5299077"/>
                </a:lnTo>
                <a:lnTo>
                  <a:pt x="0" y="5299077"/>
                </a:lnTo>
                <a:lnTo>
                  <a:pt x="0" y="1"/>
                </a:lnTo>
                <a:lnTo>
                  <a:pt x="3873854" y="1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 bwMode="black">
          <a:xfrm>
            <a:off x="274638" y="2679700"/>
            <a:ext cx="7315200" cy="960263"/>
          </a:xfrm>
        </p:spPr>
        <p:txBody>
          <a:bodyPr lIns="182880" tIns="146304" rIns="182880" bIns="146304"/>
          <a:lstStyle>
            <a:lvl1pPr marL="0" indent="0">
              <a:buNone/>
              <a:defRPr sz="4800">
                <a:latin typeface="+mj-lt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 hasCustomPrompt="1"/>
          </p:nvPr>
        </p:nvSpPr>
        <p:spPr bwMode="black">
          <a:xfrm>
            <a:off x="274638" y="4620404"/>
            <a:ext cx="7315200" cy="683264"/>
          </a:xfrm>
        </p:spPr>
        <p:txBody>
          <a:bodyPr lIns="182880" tIns="146304" rIns="182880" bIns="146304"/>
          <a:lstStyle>
            <a:lvl1pPr marL="0" indent="0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626895-AACC-4052-B9EB-A1CE3D46F676}"/>
              </a:ext>
            </a:extLst>
          </p:cNvPr>
          <p:cNvSpPr txBox="1"/>
          <p:nvPr userDrawn="1"/>
        </p:nvSpPr>
        <p:spPr>
          <a:xfrm>
            <a:off x="83820" y="6454993"/>
            <a:ext cx="7585248" cy="4616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algn="l" defTabSz="932742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12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rPr>
              <a:t>D365UG/CRMUG Summit Nashville | October 10–13, 2017 | #D365UGSummit #CRMUGSummit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B281F2-4820-49F0-9720-AF338492A3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9488" y="492310"/>
            <a:ext cx="3304312" cy="75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6742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orient="horz" pos="105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Illu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B0E36C4-D108-4E40-8EDA-20A316E3C7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214179">
            <a:off x="10358511" y="2412525"/>
            <a:ext cx="2628155" cy="423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Musica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8">
            <a:extLst>
              <a:ext uri="{FF2B5EF4-FFF2-40B4-BE49-F238E27FC236}">
                <a16:creationId xmlns:a16="http://schemas.microsoft.com/office/drawing/2014/main" id="{07721400-0EEF-43F1-8839-26C7E4C5F5C6}"/>
              </a:ext>
            </a:extLst>
          </p:cNvPr>
          <p:cNvGrpSpPr>
            <a:grpSpLocks noChangeAspect="1"/>
          </p:cNvGrpSpPr>
          <p:nvPr userDrawn="1"/>
        </p:nvGrpSpPr>
        <p:grpSpPr bwMode="ltGray">
          <a:xfrm>
            <a:off x="6030132" y="1168790"/>
            <a:ext cx="402063" cy="569047"/>
            <a:chOff x="1879" y="1506"/>
            <a:chExt cx="679" cy="961"/>
          </a:xfrm>
          <a:solidFill>
            <a:schemeClr val="accent1"/>
          </a:solidFill>
        </p:grpSpPr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9D3FD9A-77E3-406C-A066-9C53E64D297E}"/>
                </a:ext>
              </a:extLst>
            </p:cNvPr>
            <p:cNvSpPr>
              <a:spLocks noEditPoints="1"/>
            </p:cNvSpPr>
            <p:nvPr userDrawn="1"/>
          </p:nvSpPr>
          <p:spPr bwMode="ltGray">
            <a:xfrm>
              <a:off x="1879" y="1520"/>
              <a:ext cx="418" cy="947"/>
            </a:xfrm>
            <a:custGeom>
              <a:avLst/>
              <a:gdLst>
                <a:gd name="T0" fmla="*/ 104 w 217"/>
                <a:gd name="T1" fmla="*/ 226 h 493"/>
                <a:gd name="T2" fmla="*/ 178 w 217"/>
                <a:gd name="T3" fmla="*/ 240 h 493"/>
                <a:gd name="T4" fmla="*/ 190 w 217"/>
                <a:gd name="T5" fmla="*/ 362 h 493"/>
                <a:gd name="T6" fmla="*/ 172 w 217"/>
                <a:gd name="T7" fmla="*/ 380 h 493"/>
                <a:gd name="T8" fmla="*/ 182 w 217"/>
                <a:gd name="T9" fmla="*/ 405 h 493"/>
                <a:gd name="T10" fmla="*/ 189 w 217"/>
                <a:gd name="T11" fmla="*/ 433 h 493"/>
                <a:gd name="T12" fmla="*/ 130 w 217"/>
                <a:gd name="T13" fmla="*/ 488 h 493"/>
                <a:gd name="T14" fmla="*/ 85 w 217"/>
                <a:gd name="T15" fmla="*/ 451 h 493"/>
                <a:gd name="T16" fmla="*/ 127 w 217"/>
                <a:gd name="T17" fmla="*/ 411 h 493"/>
                <a:gd name="T18" fmla="*/ 146 w 217"/>
                <a:gd name="T19" fmla="*/ 426 h 493"/>
                <a:gd name="T20" fmla="*/ 148 w 217"/>
                <a:gd name="T21" fmla="*/ 454 h 493"/>
                <a:gd name="T22" fmla="*/ 144 w 217"/>
                <a:gd name="T23" fmla="*/ 391 h 493"/>
                <a:gd name="T24" fmla="*/ 25 w 217"/>
                <a:gd name="T25" fmla="*/ 350 h 493"/>
                <a:gd name="T26" fmla="*/ 6 w 217"/>
                <a:gd name="T27" fmla="*/ 303 h 493"/>
                <a:gd name="T28" fmla="*/ 52 w 217"/>
                <a:gd name="T29" fmla="*/ 175 h 493"/>
                <a:gd name="T30" fmla="*/ 31 w 217"/>
                <a:gd name="T31" fmla="*/ 82 h 493"/>
                <a:gd name="T32" fmla="*/ 74 w 217"/>
                <a:gd name="T33" fmla="*/ 4 h 493"/>
                <a:gd name="T34" fmla="*/ 94 w 217"/>
                <a:gd name="T35" fmla="*/ 15 h 493"/>
                <a:gd name="T36" fmla="*/ 124 w 217"/>
                <a:gd name="T37" fmla="*/ 102 h 493"/>
                <a:gd name="T38" fmla="*/ 101 w 217"/>
                <a:gd name="T39" fmla="*/ 173 h 493"/>
                <a:gd name="T40" fmla="*/ 91 w 217"/>
                <a:gd name="T41" fmla="*/ 193 h 493"/>
                <a:gd name="T42" fmla="*/ 104 w 217"/>
                <a:gd name="T43" fmla="*/ 226 h 493"/>
                <a:gd name="T44" fmla="*/ 74 w 217"/>
                <a:gd name="T45" fmla="*/ 51 h 493"/>
                <a:gd name="T46" fmla="*/ 60 w 217"/>
                <a:gd name="T47" fmla="*/ 97 h 493"/>
                <a:gd name="T48" fmla="*/ 71 w 217"/>
                <a:gd name="T49" fmla="*/ 146 h 493"/>
                <a:gd name="T50" fmla="*/ 74 w 217"/>
                <a:gd name="T51" fmla="*/ 51 h 493"/>
                <a:gd name="T52" fmla="*/ 79 w 217"/>
                <a:gd name="T53" fmla="*/ 326 h 493"/>
                <a:gd name="T54" fmla="*/ 66 w 217"/>
                <a:gd name="T55" fmla="*/ 257 h 493"/>
                <a:gd name="T56" fmla="*/ 80 w 217"/>
                <a:gd name="T57" fmla="*/ 239 h 493"/>
                <a:gd name="T58" fmla="*/ 72 w 217"/>
                <a:gd name="T59" fmla="*/ 226 h 493"/>
                <a:gd name="T60" fmla="*/ 43 w 217"/>
                <a:gd name="T61" fmla="*/ 303 h 493"/>
                <a:gd name="T62" fmla="*/ 130 w 217"/>
                <a:gd name="T63" fmla="*/ 360 h 493"/>
                <a:gd name="T64" fmla="*/ 101 w 217"/>
                <a:gd name="T65" fmla="*/ 291 h 493"/>
                <a:gd name="T66" fmla="*/ 91 w 217"/>
                <a:gd name="T67" fmla="*/ 317 h 493"/>
                <a:gd name="T68" fmla="*/ 96 w 217"/>
                <a:gd name="T69" fmla="*/ 332 h 493"/>
                <a:gd name="T70" fmla="*/ 79 w 217"/>
                <a:gd name="T71" fmla="*/ 326 h 493"/>
                <a:gd name="T72" fmla="*/ 125 w 217"/>
                <a:gd name="T73" fmla="*/ 273 h 493"/>
                <a:gd name="T74" fmla="*/ 157 w 217"/>
                <a:gd name="T75" fmla="*/ 346 h 493"/>
                <a:gd name="T76" fmla="*/ 125 w 217"/>
                <a:gd name="T77" fmla="*/ 273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17" h="493">
                  <a:moveTo>
                    <a:pt x="104" y="226"/>
                  </a:moveTo>
                  <a:cubicBezTo>
                    <a:pt x="134" y="222"/>
                    <a:pt x="161" y="227"/>
                    <a:pt x="178" y="240"/>
                  </a:cubicBezTo>
                  <a:cubicBezTo>
                    <a:pt x="209" y="266"/>
                    <a:pt x="217" y="328"/>
                    <a:pt x="190" y="362"/>
                  </a:cubicBezTo>
                  <a:cubicBezTo>
                    <a:pt x="186" y="367"/>
                    <a:pt x="173" y="373"/>
                    <a:pt x="172" y="380"/>
                  </a:cubicBezTo>
                  <a:cubicBezTo>
                    <a:pt x="170" y="389"/>
                    <a:pt x="179" y="399"/>
                    <a:pt x="182" y="405"/>
                  </a:cubicBezTo>
                  <a:cubicBezTo>
                    <a:pt x="185" y="413"/>
                    <a:pt x="189" y="425"/>
                    <a:pt x="189" y="433"/>
                  </a:cubicBezTo>
                  <a:cubicBezTo>
                    <a:pt x="192" y="464"/>
                    <a:pt x="167" y="493"/>
                    <a:pt x="130" y="488"/>
                  </a:cubicBezTo>
                  <a:cubicBezTo>
                    <a:pt x="111" y="486"/>
                    <a:pt x="90" y="469"/>
                    <a:pt x="85" y="451"/>
                  </a:cubicBezTo>
                  <a:cubicBezTo>
                    <a:pt x="79" y="425"/>
                    <a:pt x="102" y="403"/>
                    <a:pt x="127" y="411"/>
                  </a:cubicBezTo>
                  <a:cubicBezTo>
                    <a:pt x="135" y="413"/>
                    <a:pt x="144" y="422"/>
                    <a:pt x="146" y="426"/>
                  </a:cubicBezTo>
                  <a:cubicBezTo>
                    <a:pt x="150" y="434"/>
                    <a:pt x="149" y="444"/>
                    <a:pt x="148" y="454"/>
                  </a:cubicBezTo>
                  <a:cubicBezTo>
                    <a:pt x="174" y="442"/>
                    <a:pt x="151" y="406"/>
                    <a:pt x="144" y="391"/>
                  </a:cubicBezTo>
                  <a:cubicBezTo>
                    <a:pt x="97" y="407"/>
                    <a:pt x="45" y="381"/>
                    <a:pt x="25" y="350"/>
                  </a:cubicBezTo>
                  <a:cubicBezTo>
                    <a:pt x="16" y="337"/>
                    <a:pt x="8" y="320"/>
                    <a:pt x="6" y="303"/>
                  </a:cubicBezTo>
                  <a:cubicBezTo>
                    <a:pt x="0" y="249"/>
                    <a:pt x="29" y="208"/>
                    <a:pt x="52" y="175"/>
                  </a:cubicBezTo>
                  <a:cubicBezTo>
                    <a:pt x="39" y="150"/>
                    <a:pt x="28" y="117"/>
                    <a:pt x="31" y="82"/>
                  </a:cubicBezTo>
                  <a:cubicBezTo>
                    <a:pt x="33" y="46"/>
                    <a:pt x="50" y="18"/>
                    <a:pt x="74" y="4"/>
                  </a:cubicBezTo>
                  <a:cubicBezTo>
                    <a:pt x="81" y="0"/>
                    <a:pt x="90" y="11"/>
                    <a:pt x="94" y="15"/>
                  </a:cubicBezTo>
                  <a:cubicBezTo>
                    <a:pt x="110" y="34"/>
                    <a:pt x="125" y="64"/>
                    <a:pt x="124" y="102"/>
                  </a:cubicBezTo>
                  <a:cubicBezTo>
                    <a:pt x="123" y="131"/>
                    <a:pt x="111" y="151"/>
                    <a:pt x="101" y="173"/>
                  </a:cubicBezTo>
                  <a:cubicBezTo>
                    <a:pt x="98" y="180"/>
                    <a:pt x="92" y="188"/>
                    <a:pt x="91" y="193"/>
                  </a:cubicBezTo>
                  <a:cubicBezTo>
                    <a:pt x="91" y="205"/>
                    <a:pt x="102" y="216"/>
                    <a:pt x="104" y="226"/>
                  </a:cubicBezTo>
                  <a:close/>
                  <a:moveTo>
                    <a:pt x="74" y="51"/>
                  </a:moveTo>
                  <a:cubicBezTo>
                    <a:pt x="66" y="61"/>
                    <a:pt x="60" y="79"/>
                    <a:pt x="60" y="97"/>
                  </a:cubicBezTo>
                  <a:cubicBezTo>
                    <a:pt x="59" y="116"/>
                    <a:pt x="63" y="136"/>
                    <a:pt x="71" y="146"/>
                  </a:cubicBezTo>
                  <a:cubicBezTo>
                    <a:pt x="88" y="130"/>
                    <a:pt x="104" y="64"/>
                    <a:pt x="74" y="51"/>
                  </a:cubicBezTo>
                  <a:close/>
                  <a:moveTo>
                    <a:pt x="79" y="326"/>
                  </a:moveTo>
                  <a:cubicBezTo>
                    <a:pt x="62" y="312"/>
                    <a:pt x="51" y="280"/>
                    <a:pt x="66" y="257"/>
                  </a:cubicBezTo>
                  <a:cubicBezTo>
                    <a:pt x="71" y="250"/>
                    <a:pt x="80" y="246"/>
                    <a:pt x="80" y="239"/>
                  </a:cubicBezTo>
                  <a:cubicBezTo>
                    <a:pt x="80" y="234"/>
                    <a:pt x="75" y="228"/>
                    <a:pt x="72" y="226"/>
                  </a:cubicBezTo>
                  <a:cubicBezTo>
                    <a:pt x="58" y="246"/>
                    <a:pt x="42" y="272"/>
                    <a:pt x="43" y="303"/>
                  </a:cubicBezTo>
                  <a:cubicBezTo>
                    <a:pt x="46" y="346"/>
                    <a:pt x="86" y="372"/>
                    <a:pt x="130" y="360"/>
                  </a:cubicBezTo>
                  <a:cubicBezTo>
                    <a:pt x="121" y="336"/>
                    <a:pt x="113" y="312"/>
                    <a:pt x="101" y="291"/>
                  </a:cubicBezTo>
                  <a:cubicBezTo>
                    <a:pt x="96" y="297"/>
                    <a:pt x="90" y="308"/>
                    <a:pt x="91" y="317"/>
                  </a:cubicBezTo>
                  <a:cubicBezTo>
                    <a:pt x="92" y="323"/>
                    <a:pt x="99" y="326"/>
                    <a:pt x="96" y="332"/>
                  </a:cubicBezTo>
                  <a:cubicBezTo>
                    <a:pt x="90" y="334"/>
                    <a:pt x="83" y="330"/>
                    <a:pt x="79" y="326"/>
                  </a:cubicBezTo>
                  <a:close/>
                  <a:moveTo>
                    <a:pt x="125" y="273"/>
                  </a:moveTo>
                  <a:cubicBezTo>
                    <a:pt x="134" y="299"/>
                    <a:pt x="146" y="322"/>
                    <a:pt x="157" y="346"/>
                  </a:cubicBezTo>
                  <a:cubicBezTo>
                    <a:pt x="191" y="327"/>
                    <a:pt x="170" y="257"/>
                    <a:pt x="125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E28FEED1-0A74-4892-AB8E-C63C3DD66ACD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2335" y="1506"/>
              <a:ext cx="223" cy="561"/>
            </a:xfrm>
            <a:custGeom>
              <a:avLst/>
              <a:gdLst>
                <a:gd name="T0" fmla="*/ 77 w 116"/>
                <a:gd name="T1" fmla="*/ 196 h 292"/>
                <a:gd name="T2" fmla="*/ 72 w 116"/>
                <a:gd name="T3" fmla="*/ 172 h 292"/>
                <a:gd name="T4" fmla="*/ 28 w 116"/>
                <a:gd name="T5" fmla="*/ 8 h 292"/>
                <a:gd name="T6" fmla="*/ 49 w 116"/>
                <a:gd name="T7" fmla="*/ 0 h 292"/>
                <a:gd name="T8" fmla="*/ 60 w 116"/>
                <a:gd name="T9" fmla="*/ 25 h 292"/>
                <a:gd name="T10" fmla="*/ 106 w 116"/>
                <a:gd name="T11" fmla="*/ 196 h 292"/>
                <a:gd name="T12" fmla="*/ 113 w 116"/>
                <a:gd name="T13" fmla="*/ 224 h 292"/>
                <a:gd name="T14" fmla="*/ 84 w 116"/>
                <a:gd name="T15" fmla="*/ 278 h 292"/>
                <a:gd name="T16" fmla="*/ 16 w 116"/>
                <a:gd name="T17" fmla="*/ 271 h 292"/>
                <a:gd name="T18" fmla="*/ 5 w 116"/>
                <a:gd name="T19" fmla="*/ 247 h 292"/>
                <a:gd name="T20" fmla="*/ 51 w 116"/>
                <a:gd name="T21" fmla="*/ 194 h 292"/>
                <a:gd name="T22" fmla="*/ 77 w 116"/>
                <a:gd name="T23" fmla="*/ 196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" h="292">
                  <a:moveTo>
                    <a:pt x="77" y="196"/>
                  </a:moveTo>
                  <a:cubicBezTo>
                    <a:pt x="77" y="188"/>
                    <a:pt x="74" y="180"/>
                    <a:pt x="72" y="172"/>
                  </a:cubicBezTo>
                  <a:cubicBezTo>
                    <a:pt x="57" y="118"/>
                    <a:pt x="41" y="63"/>
                    <a:pt x="28" y="8"/>
                  </a:cubicBezTo>
                  <a:cubicBezTo>
                    <a:pt x="30" y="5"/>
                    <a:pt x="45" y="0"/>
                    <a:pt x="49" y="0"/>
                  </a:cubicBezTo>
                  <a:cubicBezTo>
                    <a:pt x="56" y="1"/>
                    <a:pt x="59" y="21"/>
                    <a:pt x="60" y="25"/>
                  </a:cubicBezTo>
                  <a:cubicBezTo>
                    <a:pt x="75" y="84"/>
                    <a:pt x="90" y="138"/>
                    <a:pt x="106" y="196"/>
                  </a:cubicBezTo>
                  <a:cubicBezTo>
                    <a:pt x="109" y="205"/>
                    <a:pt x="112" y="216"/>
                    <a:pt x="113" y="224"/>
                  </a:cubicBezTo>
                  <a:cubicBezTo>
                    <a:pt x="116" y="252"/>
                    <a:pt x="94" y="267"/>
                    <a:pt x="84" y="278"/>
                  </a:cubicBezTo>
                  <a:cubicBezTo>
                    <a:pt x="61" y="292"/>
                    <a:pt x="30" y="289"/>
                    <a:pt x="16" y="271"/>
                  </a:cubicBezTo>
                  <a:cubicBezTo>
                    <a:pt x="11" y="265"/>
                    <a:pt x="6" y="255"/>
                    <a:pt x="5" y="247"/>
                  </a:cubicBezTo>
                  <a:cubicBezTo>
                    <a:pt x="0" y="218"/>
                    <a:pt x="23" y="195"/>
                    <a:pt x="51" y="194"/>
                  </a:cubicBezTo>
                  <a:cubicBezTo>
                    <a:pt x="60" y="193"/>
                    <a:pt x="68" y="197"/>
                    <a:pt x="77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" name="Freeform 5">
            <a:extLst>
              <a:ext uri="{FF2B5EF4-FFF2-40B4-BE49-F238E27FC236}">
                <a16:creationId xmlns:a16="http://schemas.microsoft.com/office/drawing/2014/main" id="{E357AE75-8ECC-45AD-971A-90F3B2601B76}"/>
              </a:ext>
            </a:extLst>
          </p:cNvPr>
          <p:cNvSpPr>
            <a:spLocks/>
          </p:cNvSpPr>
          <p:nvPr userDrawn="1"/>
        </p:nvSpPr>
        <p:spPr bwMode="ltGray">
          <a:xfrm>
            <a:off x="11869012" y="232387"/>
            <a:ext cx="263350" cy="701834"/>
          </a:xfrm>
          <a:custGeom>
            <a:avLst/>
            <a:gdLst>
              <a:gd name="T0" fmla="*/ 127 w 210"/>
              <a:gd name="T1" fmla="*/ 366 h 564"/>
              <a:gd name="T2" fmla="*/ 99 w 210"/>
              <a:gd name="T3" fmla="*/ 279 h 564"/>
              <a:gd name="T4" fmla="*/ 9 w 210"/>
              <a:gd name="T5" fmla="*/ 20 h 564"/>
              <a:gd name="T6" fmla="*/ 51 w 210"/>
              <a:gd name="T7" fmla="*/ 3 h 564"/>
              <a:gd name="T8" fmla="*/ 73 w 210"/>
              <a:gd name="T9" fmla="*/ 53 h 564"/>
              <a:gd name="T10" fmla="*/ 184 w 210"/>
              <a:gd name="T11" fmla="*/ 370 h 564"/>
              <a:gd name="T12" fmla="*/ 199 w 210"/>
              <a:gd name="T13" fmla="*/ 453 h 564"/>
              <a:gd name="T14" fmla="*/ 142 w 210"/>
              <a:gd name="T15" fmla="*/ 526 h 564"/>
              <a:gd name="T16" fmla="*/ 0 w 210"/>
              <a:gd name="T17" fmla="*/ 457 h 564"/>
              <a:gd name="T18" fmla="*/ 19 w 210"/>
              <a:gd name="T19" fmla="*/ 400 h 564"/>
              <a:gd name="T20" fmla="*/ 127 w 210"/>
              <a:gd name="T21" fmla="*/ 366 h 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0" h="564">
                <a:moveTo>
                  <a:pt x="127" y="366"/>
                </a:moveTo>
                <a:cubicBezTo>
                  <a:pt x="121" y="336"/>
                  <a:pt x="109" y="307"/>
                  <a:pt x="99" y="279"/>
                </a:cubicBezTo>
                <a:cubicBezTo>
                  <a:pt x="69" y="194"/>
                  <a:pt x="37" y="108"/>
                  <a:pt x="9" y="20"/>
                </a:cubicBezTo>
                <a:cubicBezTo>
                  <a:pt x="16" y="16"/>
                  <a:pt x="43" y="0"/>
                  <a:pt x="51" y="3"/>
                </a:cubicBezTo>
                <a:cubicBezTo>
                  <a:pt x="63" y="8"/>
                  <a:pt x="68" y="39"/>
                  <a:pt x="73" y="53"/>
                </a:cubicBezTo>
                <a:cubicBezTo>
                  <a:pt x="110" y="161"/>
                  <a:pt x="145" y="261"/>
                  <a:pt x="184" y="370"/>
                </a:cubicBezTo>
                <a:cubicBezTo>
                  <a:pt x="192" y="395"/>
                  <a:pt x="210" y="421"/>
                  <a:pt x="199" y="453"/>
                </a:cubicBezTo>
                <a:cubicBezTo>
                  <a:pt x="189" y="481"/>
                  <a:pt x="162" y="514"/>
                  <a:pt x="142" y="526"/>
                </a:cubicBezTo>
                <a:cubicBezTo>
                  <a:pt x="81" y="564"/>
                  <a:pt x="0" y="524"/>
                  <a:pt x="0" y="457"/>
                </a:cubicBezTo>
                <a:cubicBezTo>
                  <a:pt x="0" y="433"/>
                  <a:pt x="9" y="413"/>
                  <a:pt x="19" y="400"/>
                </a:cubicBezTo>
                <a:cubicBezTo>
                  <a:pt x="41" y="374"/>
                  <a:pt x="69" y="362"/>
                  <a:pt x="127" y="36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C0D00E8-B208-4058-9C43-6E2D93A7B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3B3348A6-A5DB-4272-94A3-8529C1B1B683}"/>
              </a:ext>
            </a:extLst>
          </p:cNvPr>
          <p:cNvSpPr>
            <a:spLocks/>
          </p:cNvSpPr>
          <p:nvPr userDrawn="1"/>
        </p:nvSpPr>
        <p:spPr bwMode="ltGray">
          <a:xfrm rot="525309">
            <a:off x="11697859" y="1284398"/>
            <a:ext cx="142985" cy="381058"/>
          </a:xfrm>
          <a:custGeom>
            <a:avLst/>
            <a:gdLst>
              <a:gd name="T0" fmla="*/ 127 w 210"/>
              <a:gd name="T1" fmla="*/ 366 h 564"/>
              <a:gd name="T2" fmla="*/ 99 w 210"/>
              <a:gd name="T3" fmla="*/ 279 h 564"/>
              <a:gd name="T4" fmla="*/ 9 w 210"/>
              <a:gd name="T5" fmla="*/ 20 h 564"/>
              <a:gd name="T6" fmla="*/ 51 w 210"/>
              <a:gd name="T7" fmla="*/ 3 h 564"/>
              <a:gd name="T8" fmla="*/ 73 w 210"/>
              <a:gd name="T9" fmla="*/ 53 h 564"/>
              <a:gd name="T10" fmla="*/ 184 w 210"/>
              <a:gd name="T11" fmla="*/ 370 h 564"/>
              <a:gd name="T12" fmla="*/ 199 w 210"/>
              <a:gd name="T13" fmla="*/ 453 h 564"/>
              <a:gd name="T14" fmla="*/ 142 w 210"/>
              <a:gd name="T15" fmla="*/ 526 h 564"/>
              <a:gd name="T16" fmla="*/ 0 w 210"/>
              <a:gd name="T17" fmla="*/ 457 h 564"/>
              <a:gd name="T18" fmla="*/ 19 w 210"/>
              <a:gd name="T19" fmla="*/ 400 h 564"/>
              <a:gd name="T20" fmla="*/ 127 w 210"/>
              <a:gd name="T21" fmla="*/ 366 h 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0" h="564">
                <a:moveTo>
                  <a:pt x="127" y="366"/>
                </a:moveTo>
                <a:cubicBezTo>
                  <a:pt x="121" y="336"/>
                  <a:pt x="109" y="307"/>
                  <a:pt x="99" y="279"/>
                </a:cubicBezTo>
                <a:cubicBezTo>
                  <a:pt x="69" y="194"/>
                  <a:pt x="37" y="108"/>
                  <a:pt x="9" y="20"/>
                </a:cubicBezTo>
                <a:cubicBezTo>
                  <a:pt x="16" y="16"/>
                  <a:pt x="43" y="0"/>
                  <a:pt x="51" y="3"/>
                </a:cubicBezTo>
                <a:cubicBezTo>
                  <a:pt x="63" y="8"/>
                  <a:pt x="68" y="39"/>
                  <a:pt x="73" y="53"/>
                </a:cubicBezTo>
                <a:cubicBezTo>
                  <a:pt x="110" y="161"/>
                  <a:pt x="145" y="261"/>
                  <a:pt x="184" y="370"/>
                </a:cubicBezTo>
                <a:cubicBezTo>
                  <a:pt x="192" y="395"/>
                  <a:pt x="210" y="421"/>
                  <a:pt x="199" y="453"/>
                </a:cubicBezTo>
                <a:cubicBezTo>
                  <a:pt x="189" y="481"/>
                  <a:pt x="162" y="514"/>
                  <a:pt x="142" y="526"/>
                </a:cubicBezTo>
                <a:cubicBezTo>
                  <a:pt x="81" y="564"/>
                  <a:pt x="0" y="524"/>
                  <a:pt x="0" y="457"/>
                </a:cubicBezTo>
                <a:cubicBezTo>
                  <a:pt x="0" y="433"/>
                  <a:pt x="9" y="413"/>
                  <a:pt x="19" y="400"/>
                </a:cubicBezTo>
                <a:cubicBezTo>
                  <a:pt x="41" y="374"/>
                  <a:pt x="69" y="362"/>
                  <a:pt x="127" y="36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4">
            <a:extLst>
              <a:ext uri="{FF2B5EF4-FFF2-40B4-BE49-F238E27FC236}">
                <a16:creationId xmlns:a16="http://schemas.microsoft.com/office/drawing/2014/main" id="{5A36AF73-3EDA-44E1-BA69-C4F4D4C4F89D}"/>
              </a:ext>
            </a:extLst>
          </p:cNvPr>
          <p:cNvSpPr>
            <a:spLocks/>
          </p:cNvSpPr>
          <p:nvPr userDrawn="1"/>
        </p:nvSpPr>
        <p:spPr bwMode="ltGray">
          <a:xfrm>
            <a:off x="10434657" y="139466"/>
            <a:ext cx="177800" cy="330200"/>
          </a:xfrm>
          <a:custGeom>
            <a:avLst/>
            <a:gdLst>
              <a:gd name="T0" fmla="*/ 29 w 165"/>
              <a:gd name="T1" fmla="*/ 0 h 306"/>
              <a:gd name="T2" fmla="*/ 138 w 165"/>
              <a:gd name="T3" fmla="*/ 75 h 306"/>
              <a:gd name="T4" fmla="*/ 155 w 165"/>
              <a:gd name="T5" fmla="*/ 164 h 306"/>
              <a:gd name="T6" fmla="*/ 143 w 165"/>
              <a:gd name="T7" fmla="*/ 184 h 306"/>
              <a:gd name="T8" fmla="*/ 136 w 165"/>
              <a:gd name="T9" fmla="*/ 160 h 306"/>
              <a:gd name="T10" fmla="*/ 105 w 165"/>
              <a:gd name="T11" fmla="*/ 96 h 306"/>
              <a:gd name="T12" fmla="*/ 61 w 165"/>
              <a:gd name="T13" fmla="*/ 80 h 306"/>
              <a:gd name="T14" fmla="*/ 85 w 165"/>
              <a:gd name="T15" fmla="*/ 149 h 306"/>
              <a:gd name="T16" fmla="*/ 98 w 165"/>
              <a:gd name="T17" fmla="*/ 184 h 306"/>
              <a:gd name="T18" fmla="*/ 110 w 165"/>
              <a:gd name="T19" fmla="*/ 243 h 306"/>
              <a:gd name="T20" fmla="*/ 17 w 165"/>
              <a:gd name="T21" fmla="*/ 274 h 306"/>
              <a:gd name="T22" fmla="*/ 11 w 165"/>
              <a:gd name="T23" fmla="*/ 214 h 306"/>
              <a:gd name="T24" fmla="*/ 71 w 165"/>
              <a:gd name="T25" fmla="*/ 194 h 306"/>
              <a:gd name="T26" fmla="*/ 23 w 165"/>
              <a:gd name="T27" fmla="*/ 56 h 306"/>
              <a:gd name="T28" fmla="*/ 8 w 165"/>
              <a:gd name="T29" fmla="*/ 8 h 306"/>
              <a:gd name="T30" fmla="*/ 29 w 165"/>
              <a:gd name="T31" fmla="*/ 0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5" h="306">
                <a:moveTo>
                  <a:pt x="29" y="0"/>
                </a:moveTo>
                <a:cubicBezTo>
                  <a:pt x="56" y="33"/>
                  <a:pt x="110" y="42"/>
                  <a:pt x="138" y="75"/>
                </a:cubicBezTo>
                <a:cubicBezTo>
                  <a:pt x="156" y="95"/>
                  <a:pt x="165" y="129"/>
                  <a:pt x="155" y="164"/>
                </a:cubicBezTo>
                <a:cubicBezTo>
                  <a:pt x="154" y="171"/>
                  <a:pt x="149" y="184"/>
                  <a:pt x="143" y="184"/>
                </a:cubicBezTo>
                <a:cubicBezTo>
                  <a:pt x="131" y="185"/>
                  <a:pt x="136" y="169"/>
                  <a:pt x="136" y="160"/>
                </a:cubicBezTo>
                <a:cubicBezTo>
                  <a:pt x="136" y="135"/>
                  <a:pt x="120" y="108"/>
                  <a:pt x="105" y="96"/>
                </a:cubicBezTo>
                <a:cubicBezTo>
                  <a:pt x="92" y="87"/>
                  <a:pt x="78" y="84"/>
                  <a:pt x="61" y="80"/>
                </a:cubicBezTo>
                <a:cubicBezTo>
                  <a:pt x="67" y="103"/>
                  <a:pt x="76" y="126"/>
                  <a:pt x="85" y="149"/>
                </a:cubicBezTo>
                <a:cubicBezTo>
                  <a:pt x="89" y="160"/>
                  <a:pt x="93" y="172"/>
                  <a:pt x="98" y="184"/>
                </a:cubicBezTo>
                <a:cubicBezTo>
                  <a:pt x="104" y="200"/>
                  <a:pt x="118" y="220"/>
                  <a:pt x="110" y="243"/>
                </a:cubicBezTo>
                <a:cubicBezTo>
                  <a:pt x="99" y="276"/>
                  <a:pt x="49" y="306"/>
                  <a:pt x="17" y="274"/>
                </a:cubicBezTo>
                <a:cubicBezTo>
                  <a:pt x="5" y="262"/>
                  <a:pt x="0" y="233"/>
                  <a:pt x="11" y="214"/>
                </a:cubicBezTo>
                <a:cubicBezTo>
                  <a:pt x="21" y="198"/>
                  <a:pt x="43" y="192"/>
                  <a:pt x="71" y="194"/>
                </a:cubicBezTo>
                <a:cubicBezTo>
                  <a:pt x="56" y="146"/>
                  <a:pt x="38" y="102"/>
                  <a:pt x="23" y="56"/>
                </a:cubicBezTo>
                <a:cubicBezTo>
                  <a:pt x="18" y="40"/>
                  <a:pt x="10" y="25"/>
                  <a:pt x="8" y="8"/>
                </a:cubicBezTo>
                <a:cubicBezTo>
                  <a:pt x="13" y="4"/>
                  <a:pt x="22" y="3"/>
                  <a:pt x="2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F83BF9AC-A019-4F5E-AAF4-3E3B1080D9B7}"/>
              </a:ext>
            </a:extLst>
          </p:cNvPr>
          <p:cNvSpPr>
            <a:spLocks/>
          </p:cNvSpPr>
          <p:nvPr userDrawn="1"/>
        </p:nvSpPr>
        <p:spPr bwMode="ltGray">
          <a:xfrm>
            <a:off x="10374680" y="1303438"/>
            <a:ext cx="100118" cy="266817"/>
          </a:xfrm>
          <a:custGeom>
            <a:avLst/>
            <a:gdLst>
              <a:gd name="T0" fmla="*/ 127 w 210"/>
              <a:gd name="T1" fmla="*/ 366 h 564"/>
              <a:gd name="T2" fmla="*/ 99 w 210"/>
              <a:gd name="T3" fmla="*/ 279 h 564"/>
              <a:gd name="T4" fmla="*/ 9 w 210"/>
              <a:gd name="T5" fmla="*/ 20 h 564"/>
              <a:gd name="T6" fmla="*/ 51 w 210"/>
              <a:gd name="T7" fmla="*/ 3 h 564"/>
              <a:gd name="T8" fmla="*/ 73 w 210"/>
              <a:gd name="T9" fmla="*/ 53 h 564"/>
              <a:gd name="T10" fmla="*/ 184 w 210"/>
              <a:gd name="T11" fmla="*/ 370 h 564"/>
              <a:gd name="T12" fmla="*/ 199 w 210"/>
              <a:gd name="T13" fmla="*/ 453 h 564"/>
              <a:gd name="T14" fmla="*/ 142 w 210"/>
              <a:gd name="T15" fmla="*/ 526 h 564"/>
              <a:gd name="T16" fmla="*/ 0 w 210"/>
              <a:gd name="T17" fmla="*/ 457 h 564"/>
              <a:gd name="T18" fmla="*/ 19 w 210"/>
              <a:gd name="T19" fmla="*/ 400 h 564"/>
              <a:gd name="T20" fmla="*/ 127 w 210"/>
              <a:gd name="T21" fmla="*/ 366 h 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0" h="564">
                <a:moveTo>
                  <a:pt x="127" y="366"/>
                </a:moveTo>
                <a:cubicBezTo>
                  <a:pt x="121" y="336"/>
                  <a:pt x="109" y="307"/>
                  <a:pt x="99" y="279"/>
                </a:cubicBezTo>
                <a:cubicBezTo>
                  <a:pt x="69" y="194"/>
                  <a:pt x="37" y="108"/>
                  <a:pt x="9" y="20"/>
                </a:cubicBezTo>
                <a:cubicBezTo>
                  <a:pt x="16" y="16"/>
                  <a:pt x="43" y="0"/>
                  <a:pt x="51" y="3"/>
                </a:cubicBezTo>
                <a:cubicBezTo>
                  <a:pt x="63" y="8"/>
                  <a:pt x="68" y="39"/>
                  <a:pt x="73" y="53"/>
                </a:cubicBezTo>
                <a:cubicBezTo>
                  <a:pt x="110" y="161"/>
                  <a:pt x="145" y="261"/>
                  <a:pt x="184" y="370"/>
                </a:cubicBezTo>
                <a:cubicBezTo>
                  <a:pt x="192" y="395"/>
                  <a:pt x="210" y="421"/>
                  <a:pt x="199" y="453"/>
                </a:cubicBezTo>
                <a:cubicBezTo>
                  <a:pt x="189" y="481"/>
                  <a:pt x="162" y="514"/>
                  <a:pt x="142" y="526"/>
                </a:cubicBezTo>
                <a:cubicBezTo>
                  <a:pt x="81" y="564"/>
                  <a:pt x="0" y="524"/>
                  <a:pt x="0" y="457"/>
                </a:cubicBezTo>
                <a:cubicBezTo>
                  <a:pt x="0" y="433"/>
                  <a:pt x="9" y="413"/>
                  <a:pt x="19" y="400"/>
                </a:cubicBezTo>
                <a:cubicBezTo>
                  <a:pt x="41" y="374"/>
                  <a:pt x="69" y="362"/>
                  <a:pt x="127" y="36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8">
            <a:extLst>
              <a:ext uri="{FF2B5EF4-FFF2-40B4-BE49-F238E27FC236}">
                <a16:creationId xmlns:a16="http://schemas.microsoft.com/office/drawing/2014/main" id="{4F59A1C3-F69C-4F17-9645-96A1C10E73C9}"/>
              </a:ext>
            </a:extLst>
          </p:cNvPr>
          <p:cNvSpPr>
            <a:spLocks noEditPoints="1"/>
          </p:cNvSpPr>
          <p:nvPr userDrawn="1"/>
        </p:nvSpPr>
        <p:spPr bwMode="ltGray">
          <a:xfrm>
            <a:off x="10092591" y="1315266"/>
            <a:ext cx="139108" cy="186889"/>
          </a:xfrm>
          <a:custGeom>
            <a:avLst/>
            <a:gdLst>
              <a:gd name="T0" fmla="*/ 58 w 238"/>
              <a:gd name="T1" fmla="*/ 0 h 321"/>
              <a:gd name="T2" fmla="*/ 206 w 238"/>
              <a:gd name="T3" fmla="*/ 41 h 321"/>
              <a:gd name="T4" fmla="*/ 234 w 238"/>
              <a:gd name="T5" fmla="*/ 242 h 321"/>
              <a:gd name="T6" fmla="*/ 237 w 238"/>
              <a:gd name="T7" fmla="*/ 272 h 321"/>
              <a:gd name="T8" fmla="*/ 198 w 238"/>
              <a:gd name="T9" fmla="*/ 315 h 321"/>
              <a:gd name="T10" fmla="*/ 151 w 238"/>
              <a:gd name="T11" fmla="*/ 312 h 321"/>
              <a:gd name="T12" fmla="*/ 153 w 238"/>
              <a:gd name="T13" fmla="*/ 230 h 321"/>
              <a:gd name="T14" fmla="*/ 205 w 238"/>
              <a:gd name="T15" fmla="*/ 232 h 321"/>
              <a:gd name="T16" fmla="*/ 203 w 238"/>
              <a:gd name="T17" fmla="*/ 205 h 321"/>
              <a:gd name="T18" fmla="*/ 190 w 238"/>
              <a:gd name="T19" fmla="*/ 123 h 321"/>
              <a:gd name="T20" fmla="*/ 95 w 238"/>
              <a:gd name="T21" fmla="*/ 99 h 321"/>
              <a:gd name="T22" fmla="*/ 108 w 238"/>
              <a:gd name="T23" fmla="*/ 210 h 321"/>
              <a:gd name="T24" fmla="*/ 111 w 238"/>
              <a:gd name="T25" fmla="*/ 257 h 321"/>
              <a:gd name="T26" fmla="*/ 60 w 238"/>
              <a:gd name="T27" fmla="*/ 298 h 321"/>
              <a:gd name="T28" fmla="*/ 33 w 238"/>
              <a:gd name="T29" fmla="*/ 295 h 321"/>
              <a:gd name="T30" fmla="*/ 4 w 238"/>
              <a:gd name="T31" fmla="*/ 241 h 321"/>
              <a:gd name="T32" fmla="*/ 58 w 238"/>
              <a:gd name="T33" fmla="*/ 205 h 321"/>
              <a:gd name="T34" fmla="*/ 80 w 238"/>
              <a:gd name="T35" fmla="*/ 211 h 321"/>
              <a:gd name="T36" fmla="*/ 60 w 238"/>
              <a:gd name="T37" fmla="*/ 55 h 321"/>
              <a:gd name="T38" fmla="*/ 56 w 238"/>
              <a:gd name="T39" fmla="*/ 2 h 321"/>
              <a:gd name="T40" fmla="*/ 58 w 238"/>
              <a:gd name="T41" fmla="*/ 0 h 321"/>
              <a:gd name="T42" fmla="*/ 86 w 238"/>
              <a:gd name="T43" fmla="*/ 48 h 321"/>
              <a:gd name="T44" fmla="*/ 89 w 238"/>
              <a:gd name="T45" fmla="*/ 63 h 321"/>
              <a:gd name="T46" fmla="*/ 184 w 238"/>
              <a:gd name="T47" fmla="*/ 87 h 321"/>
              <a:gd name="T48" fmla="*/ 183 w 238"/>
              <a:gd name="T49" fmla="*/ 74 h 321"/>
              <a:gd name="T50" fmla="*/ 86 w 238"/>
              <a:gd name="T51" fmla="*/ 48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38" h="321">
                <a:moveTo>
                  <a:pt x="58" y="0"/>
                </a:moveTo>
                <a:cubicBezTo>
                  <a:pt x="108" y="13"/>
                  <a:pt x="159" y="25"/>
                  <a:pt x="206" y="41"/>
                </a:cubicBezTo>
                <a:cubicBezTo>
                  <a:pt x="217" y="104"/>
                  <a:pt x="223" y="175"/>
                  <a:pt x="234" y="242"/>
                </a:cubicBezTo>
                <a:cubicBezTo>
                  <a:pt x="236" y="252"/>
                  <a:pt x="238" y="263"/>
                  <a:pt x="237" y="272"/>
                </a:cubicBezTo>
                <a:cubicBezTo>
                  <a:pt x="234" y="289"/>
                  <a:pt x="214" y="307"/>
                  <a:pt x="198" y="315"/>
                </a:cubicBezTo>
                <a:cubicBezTo>
                  <a:pt x="183" y="321"/>
                  <a:pt x="164" y="319"/>
                  <a:pt x="151" y="312"/>
                </a:cubicBezTo>
                <a:cubicBezTo>
                  <a:pt x="120" y="296"/>
                  <a:pt x="120" y="246"/>
                  <a:pt x="153" y="230"/>
                </a:cubicBezTo>
                <a:cubicBezTo>
                  <a:pt x="168" y="223"/>
                  <a:pt x="188" y="225"/>
                  <a:pt x="205" y="232"/>
                </a:cubicBezTo>
                <a:cubicBezTo>
                  <a:pt x="207" y="223"/>
                  <a:pt x="204" y="214"/>
                  <a:pt x="203" y="205"/>
                </a:cubicBezTo>
                <a:cubicBezTo>
                  <a:pt x="199" y="178"/>
                  <a:pt x="195" y="149"/>
                  <a:pt x="190" y="123"/>
                </a:cubicBezTo>
                <a:cubicBezTo>
                  <a:pt x="159" y="114"/>
                  <a:pt x="128" y="106"/>
                  <a:pt x="95" y="99"/>
                </a:cubicBezTo>
                <a:cubicBezTo>
                  <a:pt x="97" y="133"/>
                  <a:pt x="103" y="173"/>
                  <a:pt x="108" y="210"/>
                </a:cubicBezTo>
                <a:cubicBezTo>
                  <a:pt x="111" y="227"/>
                  <a:pt x="115" y="243"/>
                  <a:pt x="111" y="257"/>
                </a:cubicBezTo>
                <a:cubicBezTo>
                  <a:pt x="104" y="276"/>
                  <a:pt x="81" y="295"/>
                  <a:pt x="60" y="298"/>
                </a:cubicBezTo>
                <a:cubicBezTo>
                  <a:pt x="49" y="299"/>
                  <a:pt x="39" y="297"/>
                  <a:pt x="33" y="295"/>
                </a:cubicBezTo>
                <a:cubicBezTo>
                  <a:pt x="16" y="289"/>
                  <a:pt x="0" y="269"/>
                  <a:pt x="4" y="241"/>
                </a:cubicBezTo>
                <a:cubicBezTo>
                  <a:pt x="8" y="219"/>
                  <a:pt x="32" y="203"/>
                  <a:pt x="58" y="205"/>
                </a:cubicBezTo>
                <a:cubicBezTo>
                  <a:pt x="65" y="206"/>
                  <a:pt x="72" y="210"/>
                  <a:pt x="80" y="211"/>
                </a:cubicBezTo>
                <a:cubicBezTo>
                  <a:pt x="75" y="161"/>
                  <a:pt x="68" y="107"/>
                  <a:pt x="60" y="55"/>
                </a:cubicBezTo>
                <a:cubicBezTo>
                  <a:pt x="58" y="38"/>
                  <a:pt x="55" y="17"/>
                  <a:pt x="56" y="2"/>
                </a:cubicBezTo>
                <a:cubicBezTo>
                  <a:pt x="56" y="1"/>
                  <a:pt x="57" y="0"/>
                  <a:pt x="58" y="0"/>
                </a:cubicBezTo>
                <a:close/>
                <a:moveTo>
                  <a:pt x="86" y="48"/>
                </a:moveTo>
                <a:cubicBezTo>
                  <a:pt x="85" y="52"/>
                  <a:pt x="88" y="58"/>
                  <a:pt x="89" y="63"/>
                </a:cubicBezTo>
                <a:cubicBezTo>
                  <a:pt x="120" y="71"/>
                  <a:pt x="152" y="80"/>
                  <a:pt x="184" y="87"/>
                </a:cubicBezTo>
                <a:cubicBezTo>
                  <a:pt x="187" y="83"/>
                  <a:pt x="184" y="78"/>
                  <a:pt x="183" y="74"/>
                </a:cubicBezTo>
                <a:cubicBezTo>
                  <a:pt x="151" y="65"/>
                  <a:pt x="120" y="55"/>
                  <a:pt x="86" y="4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14">
            <a:extLst>
              <a:ext uri="{FF2B5EF4-FFF2-40B4-BE49-F238E27FC236}">
                <a16:creationId xmlns:a16="http://schemas.microsoft.com/office/drawing/2014/main" id="{42663158-0CCD-402F-9A04-12AA080D31F1}"/>
              </a:ext>
            </a:extLst>
          </p:cNvPr>
          <p:cNvSpPr>
            <a:spLocks/>
          </p:cNvSpPr>
          <p:nvPr userDrawn="1"/>
        </p:nvSpPr>
        <p:spPr bwMode="ltGray">
          <a:xfrm>
            <a:off x="9245830" y="1497581"/>
            <a:ext cx="319084" cy="592585"/>
          </a:xfrm>
          <a:custGeom>
            <a:avLst/>
            <a:gdLst>
              <a:gd name="T0" fmla="*/ 29 w 165"/>
              <a:gd name="T1" fmla="*/ 0 h 306"/>
              <a:gd name="T2" fmla="*/ 138 w 165"/>
              <a:gd name="T3" fmla="*/ 75 h 306"/>
              <a:gd name="T4" fmla="*/ 155 w 165"/>
              <a:gd name="T5" fmla="*/ 164 h 306"/>
              <a:gd name="T6" fmla="*/ 143 w 165"/>
              <a:gd name="T7" fmla="*/ 184 h 306"/>
              <a:gd name="T8" fmla="*/ 136 w 165"/>
              <a:gd name="T9" fmla="*/ 160 h 306"/>
              <a:gd name="T10" fmla="*/ 105 w 165"/>
              <a:gd name="T11" fmla="*/ 96 h 306"/>
              <a:gd name="T12" fmla="*/ 61 w 165"/>
              <a:gd name="T13" fmla="*/ 80 h 306"/>
              <a:gd name="T14" fmla="*/ 85 w 165"/>
              <a:gd name="T15" fmla="*/ 149 h 306"/>
              <a:gd name="T16" fmla="*/ 98 w 165"/>
              <a:gd name="T17" fmla="*/ 184 h 306"/>
              <a:gd name="T18" fmla="*/ 110 w 165"/>
              <a:gd name="T19" fmla="*/ 243 h 306"/>
              <a:gd name="T20" fmla="*/ 17 w 165"/>
              <a:gd name="T21" fmla="*/ 274 h 306"/>
              <a:gd name="T22" fmla="*/ 11 w 165"/>
              <a:gd name="T23" fmla="*/ 214 h 306"/>
              <a:gd name="T24" fmla="*/ 71 w 165"/>
              <a:gd name="T25" fmla="*/ 194 h 306"/>
              <a:gd name="T26" fmla="*/ 23 w 165"/>
              <a:gd name="T27" fmla="*/ 56 h 306"/>
              <a:gd name="T28" fmla="*/ 8 w 165"/>
              <a:gd name="T29" fmla="*/ 8 h 306"/>
              <a:gd name="T30" fmla="*/ 29 w 165"/>
              <a:gd name="T31" fmla="*/ 0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5" h="306">
                <a:moveTo>
                  <a:pt x="29" y="0"/>
                </a:moveTo>
                <a:cubicBezTo>
                  <a:pt x="56" y="33"/>
                  <a:pt x="110" y="42"/>
                  <a:pt x="138" y="75"/>
                </a:cubicBezTo>
                <a:cubicBezTo>
                  <a:pt x="156" y="95"/>
                  <a:pt x="165" y="129"/>
                  <a:pt x="155" y="164"/>
                </a:cubicBezTo>
                <a:cubicBezTo>
                  <a:pt x="154" y="171"/>
                  <a:pt x="149" y="184"/>
                  <a:pt x="143" y="184"/>
                </a:cubicBezTo>
                <a:cubicBezTo>
                  <a:pt x="131" y="185"/>
                  <a:pt x="136" y="169"/>
                  <a:pt x="136" y="160"/>
                </a:cubicBezTo>
                <a:cubicBezTo>
                  <a:pt x="136" y="135"/>
                  <a:pt x="120" y="108"/>
                  <a:pt x="105" y="96"/>
                </a:cubicBezTo>
                <a:cubicBezTo>
                  <a:pt x="92" y="87"/>
                  <a:pt x="78" y="84"/>
                  <a:pt x="61" y="80"/>
                </a:cubicBezTo>
                <a:cubicBezTo>
                  <a:pt x="67" y="103"/>
                  <a:pt x="76" y="126"/>
                  <a:pt x="85" y="149"/>
                </a:cubicBezTo>
                <a:cubicBezTo>
                  <a:pt x="89" y="160"/>
                  <a:pt x="93" y="172"/>
                  <a:pt x="98" y="184"/>
                </a:cubicBezTo>
                <a:cubicBezTo>
                  <a:pt x="104" y="200"/>
                  <a:pt x="118" y="220"/>
                  <a:pt x="110" y="243"/>
                </a:cubicBezTo>
                <a:cubicBezTo>
                  <a:pt x="99" y="276"/>
                  <a:pt x="49" y="306"/>
                  <a:pt x="17" y="274"/>
                </a:cubicBezTo>
                <a:cubicBezTo>
                  <a:pt x="5" y="262"/>
                  <a:pt x="0" y="233"/>
                  <a:pt x="11" y="214"/>
                </a:cubicBezTo>
                <a:cubicBezTo>
                  <a:pt x="21" y="198"/>
                  <a:pt x="43" y="192"/>
                  <a:pt x="71" y="194"/>
                </a:cubicBezTo>
                <a:cubicBezTo>
                  <a:pt x="56" y="146"/>
                  <a:pt x="38" y="102"/>
                  <a:pt x="23" y="56"/>
                </a:cubicBezTo>
                <a:cubicBezTo>
                  <a:pt x="18" y="40"/>
                  <a:pt x="10" y="25"/>
                  <a:pt x="8" y="8"/>
                </a:cubicBezTo>
                <a:cubicBezTo>
                  <a:pt x="13" y="4"/>
                  <a:pt x="22" y="3"/>
                  <a:pt x="2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4FC6468A-2554-4B43-8B76-76169FE93D9B}"/>
              </a:ext>
            </a:extLst>
          </p:cNvPr>
          <p:cNvSpPr>
            <a:spLocks/>
          </p:cNvSpPr>
          <p:nvPr userDrawn="1"/>
        </p:nvSpPr>
        <p:spPr bwMode="ltGray">
          <a:xfrm rot="525309">
            <a:off x="8019041" y="1094731"/>
            <a:ext cx="142985" cy="381058"/>
          </a:xfrm>
          <a:custGeom>
            <a:avLst/>
            <a:gdLst>
              <a:gd name="T0" fmla="*/ 127 w 210"/>
              <a:gd name="T1" fmla="*/ 366 h 564"/>
              <a:gd name="T2" fmla="*/ 99 w 210"/>
              <a:gd name="T3" fmla="*/ 279 h 564"/>
              <a:gd name="T4" fmla="*/ 9 w 210"/>
              <a:gd name="T5" fmla="*/ 20 h 564"/>
              <a:gd name="T6" fmla="*/ 51 w 210"/>
              <a:gd name="T7" fmla="*/ 3 h 564"/>
              <a:gd name="T8" fmla="*/ 73 w 210"/>
              <a:gd name="T9" fmla="*/ 53 h 564"/>
              <a:gd name="T10" fmla="*/ 184 w 210"/>
              <a:gd name="T11" fmla="*/ 370 h 564"/>
              <a:gd name="T12" fmla="*/ 199 w 210"/>
              <a:gd name="T13" fmla="*/ 453 h 564"/>
              <a:gd name="T14" fmla="*/ 142 w 210"/>
              <a:gd name="T15" fmla="*/ 526 h 564"/>
              <a:gd name="T16" fmla="*/ 0 w 210"/>
              <a:gd name="T17" fmla="*/ 457 h 564"/>
              <a:gd name="T18" fmla="*/ 19 w 210"/>
              <a:gd name="T19" fmla="*/ 400 h 564"/>
              <a:gd name="T20" fmla="*/ 127 w 210"/>
              <a:gd name="T21" fmla="*/ 366 h 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0" h="564">
                <a:moveTo>
                  <a:pt x="127" y="366"/>
                </a:moveTo>
                <a:cubicBezTo>
                  <a:pt x="121" y="336"/>
                  <a:pt x="109" y="307"/>
                  <a:pt x="99" y="279"/>
                </a:cubicBezTo>
                <a:cubicBezTo>
                  <a:pt x="69" y="194"/>
                  <a:pt x="37" y="108"/>
                  <a:pt x="9" y="20"/>
                </a:cubicBezTo>
                <a:cubicBezTo>
                  <a:pt x="16" y="16"/>
                  <a:pt x="43" y="0"/>
                  <a:pt x="51" y="3"/>
                </a:cubicBezTo>
                <a:cubicBezTo>
                  <a:pt x="63" y="8"/>
                  <a:pt x="68" y="39"/>
                  <a:pt x="73" y="53"/>
                </a:cubicBezTo>
                <a:cubicBezTo>
                  <a:pt x="110" y="161"/>
                  <a:pt x="145" y="261"/>
                  <a:pt x="184" y="370"/>
                </a:cubicBezTo>
                <a:cubicBezTo>
                  <a:pt x="192" y="395"/>
                  <a:pt x="210" y="421"/>
                  <a:pt x="199" y="453"/>
                </a:cubicBezTo>
                <a:cubicBezTo>
                  <a:pt x="189" y="481"/>
                  <a:pt x="162" y="514"/>
                  <a:pt x="142" y="526"/>
                </a:cubicBezTo>
                <a:cubicBezTo>
                  <a:pt x="81" y="564"/>
                  <a:pt x="0" y="524"/>
                  <a:pt x="0" y="457"/>
                </a:cubicBezTo>
                <a:cubicBezTo>
                  <a:pt x="0" y="433"/>
                  <a:pt x="9" y="413"/>
                  <a:pt x="19" y="400"/>
                </a:cubicBezTo>
                <a:cubicBezTo>
                  <a:pt x="41" y="374"/>
                  <a:pt x="69" y="362"/>
                  <a:pt x="127" y="36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DEDA8FF-351C-4481-BB37-ED55DB373ED9}"/>
              </a:ext>
            </a:extLst>
          </p:cNvPr>
          <p:cNvSpPr>
            <a:spLocks/>
          </p:cNvSpPr>
          <p:nvPr userDrawn="1"/>
        </p:nvSpPr>
        <p:spPr bwMode="ltGray">
          <a:xfrm rot="21312519">
            <a:off x="4424947" y="1014761"/>
            <a:ext cx="105631" cy="281509"/>
          </a:xfrm>
          <a:custGeom>
            <a:avLst/>
            <a:gdLst>
              <a:gd name="T0" fmla="*/ 127 w 210"/>
              <a:gd name="T1" fmla="*/ 366 h 564"/>
              <a:gd name="T2" fmla="*/ 99 w 210"/>
              <a:gd name="T3" fmla="*/ 279 h 564"/>
              <a:gd name="T4" fmla="*/ 9 w 210"/>
              <a:gd name="T5" fmla="*/ 20 h 564"/>
              <a:gd name="T6" fmla="*/ 51 w 210"/>
              <a:gd name="T7" fmla="*/ 3 h 564"/>
              <a:gd name="T8" fmla="*/ 73 w 210"/>
              <a:gd name="T9" fmla="*/ 53 h 564"/>
              <a:gd name="T10" fmla="*/ 184 w 210"/>
              <a:gd name="T11" fmla="*/ 370 h 564"/>
              <a:gd name="T12" fmla="*/ 199 w 210"/>
              <a:gd name="T13" fmla="*/ 453 h 564"/>
              <a:gd name="T14" fmla="*/ 142 w 210"/>
              <a:gd name="T15" fmla="*/ 526 h 564"/>
              <a:gd name="T16" fmla="*/ 0 w 210"/>
              <a:gd name="T17" fmla="*/ 457 h 564"/>
              <a:gd name="T18" fmla="*/ 19 w 210"/>
              <a:gd name="T19" fmla="*/ 400 h 564"/>
              <a:gd name="T20" fmla="*/ 127 w 210"/>
              <a:gd name="T21" fmla="*/ 366 h 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0" h="564">
                <a:moveTo>
                  <a:pt x="127" y="366"/>
                </a:moveTo>
                <a:cubicBezTo>
                  <a:pt x="121" y="336"/>
                  <a:pt x="109" y="307"/>
                  <a:pt x="99" y="279"/>
                </a:cubicBezTo>
                <a:cubicBezTo>
                  <a:pt x="69" y="194"/>
                  <a:pt x="37" y="108"/>
                  <a:pt x="9" y="20"/>
                </a:cubicBezTo>
                <a:cubicBezTo>
                  <a:pt x="16" y="16"/>
                  <a:pt x="43" y="0"/>
                  <a:pt x="51" y="3"/>
                </a:cubicBezTo>
                <a:cubicBezTo>
                  <a:pt x="63" y="8"/>
                  <a:pt x="68" y="39"/>
                  <a:pt x="73" y="53"/>
                </a:cubicBezTo>
                <a:cubicBezTo>
                  <a:pt x="110" y="161"/>
                  <a:pt x="145" y="261"/>
                  <a:pt x="184" y="370"/>
                </a:cubicBezTo>
                <a:cubicBezTo>
                  <a:pt x="192" y="395"/>
                  <a:pt x="210" y="421"/>
                  <a:pt x="199" y="453"/>
                </a:cubicBezTo>
                <a:cubicBezTo>
                  <a:pt x="189" y="481"/>
                  <a:pt x="162" y="514"/>
                  <a:pt x="142" y="526"/>
                </a:cubicBezTo>
                <a:cubicBezTo>
                  <a:pt x="81" y="564"/>
                  <a:pt x="0" y="524"/>
                  <a:pt x="0" y="457"/>
                </a:cubicBezTo>
                <a:cubicBezTo>
                  <a:pt x="0" y="433"/>
                  <a:pt x="9" y="413"/>
                  <a:pt x="19" y="400"/>
                </a:cubicBezTo>
                <a:cubicBezTo>
                  <a:pt x="41" y="374"/>
                  <a:pt x="69" y="362"/>
                  <a:pt x="127" y="36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18">
            <a:extLst>
              <a:ext uri="{FF2B5EF4-FFF2-40B4-BE49-F238E27FC236}">
                <a16:creationId xmlns:a16="http://schemas.microsoft.com/office/drawing/2014/main" id="{6EA1096C-63A3-434B-BCF6-59CAAA047473}"/>
              </a:ext>
            </a:extLst>
          </p:cNvPr>
          <p:cNvSpPr>
            <a:spLocks noEditPoints="1"/>
          </p:cNvSpPr>
          <p:nvPr userDrawn="1"/>
        </p:nvSpPr>
        <p:spPr bwMode="ltGray">
          <a:xfrm>
            <a:off x="4188310" y="992842"/>
            <a:ext cx="139108" cy="186889"/>
          </a:xfrm>
          <a:custGeom>
            <a:avLst/>
            <a:gdLst>
              <a:gd name="T0" fmla="*/ 58 w 238"/>
              <a:gd name="T1" fmla="*/ 0 h 321"/>
              <a:gd name="T2" fmla="*/ 206 w 238"/>
              <a:gd name="T3" fmla="*/ 41 h 321"/>
              <a:gd name="T4" fmla="*/ 234 w 238"/>
              <a:gd name="T5" fmla="*/ 242 h 321"/>
              <a:gd name="T6" fmla="*/ 237 w 238"/>
              <a:gd name="T7" fmla="*/ 272 h 321"/>
              <a:gd name="T8" fmla="*/ 198 w 238"/>
              <a:gd name="T9" fmla="*/ 315 h 321"/>
              <a:gd name="T10" fmla="*/ 151 w 238"/>
              <a:gd name="T11" fmla="*/ 312 h 321"/>
              <a:gd name="T12" fmla="*/ 153 w 238"/>
              <a:gd name="T13" fmla="*/ 230 h 321"/>
              <a:gd name="T14" fmla="*/ 205 w 238"/>
              <a:gd name="T15" fmla="*/ 232 h 321"/>
              <a:gd name="T16" fmla="*/ 203 w 238"/>
              <a:gd name="T17" fmla="*/ 205 h 321"/>
              <a:gd name="T18" fmla="*/ 190 w 238"/>
              <a:gd name="T19" fmla="*/ 123 h 321"/>
              <a:gd name="T20" fmla="*/ 95 w 238"/>
              <a:gd name="T21" fmla="*/ 99 h 321"/>
              <a:gd name="T22" fmla="*/ 108 w 238"/>
              <a:gd name="T23" fmla="*/ 210 h 321"/>
              <a:gd name="T24" fmla="*/ 111 w 238"/>
              <a:gd name="T25" fmla="*/ 257 h 321"/>
              <a:gd name="T26" fmla="*/ 60 w 238"/>
              <a:gd name="T27" fmla="*/ 298 h 321"/>
              <a:gd name="T28" fmla="*/ 33 w 238"/>
              <a:gd name="T29" fmla="*/ 295 h 321"/>
              <a:gd name="T30" fmla="*/ 4 w 238"/>
              <a:gd name="T31" fmla="*/ 241 h 321"/>
              <a:gd name="T32" fmla="*/ 58 w 238"/>
              <a:gd name="T33" fmla="*/ 205 h 321"/>
              <a:gd name="T34" fmla="*/ 80 w 238"/>
              <a:gd name="T35" fmla="*/ 211 h 321"/>
              <a:gd name="T36" fmla="*/ 60 w 238"/>
              <a:gd name="T37" fmla="*/ 55 h 321"/>
              <a:gd name="T38" fmla="*/ 56 w 238"/>
              <a:gd name="T39" fmla="*/ 2 h 321"/>
              <a:gd name="T40" fmla="*/ 58 w 238"/>
              <a:gd name="T41" fmla="*/ 0 h 321"/>
              <a:gd name="T42" fmla="*/ 86 w 238"/>
              <a:gd name="T43" fmla="*/ 48 h 321"/>
              <a:gd name="T44" fmla="*/ 89 w 238"/>
              <a:gd name="T45" fmla="*/ 63 h 321"/>
              <a:gd name="T46" fmla="*/ 184 w 238"/>
              <a:gd name="T47" fmla="*/ 87 h 321"/>
              <a:gd name="T48" fmla="*/ 183 w 238"/>
              <a:gd name="T49" fmla="*/ 74 h 321"/>
              <a:gd name="T50" fmla="*/ 86 w 238"/>
              <a:gd name="T51" fmla="*/ 48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38" h="321">
                <a:moveTo>
                  <a:pt x="58" y="0"/>
                </a:moveTo>
                <a:cubicBezTo>
                  <a:pt x="108" y="13"/>
                  <a:pt x="159" y="25"/>
                  <a:pt x="206" y="41"/>
                </a:cubicBezTo>
                <a:cubicBezTo>
                  <a:pt x="217" y="104"/>
                  <a:pt x="223" y="175"/>
                  <a:pt x="234" y="242"/>
                </a:cubicBezTo>
                <a:cubicBezTo>
                  <a:pt x="236" y="252"/>
                  <a:pt x="238" y="263"/>
                  <a:pt x="237" y="272"/>
                </a:cubicBezTo>
                <a:cubicBezTo>
                  <a:pt x="234" y="289"/>
                  <a:pt x="214" y="307"/>
                  <a:pt x="198" y="315"/>
                </a:cubicBezTo>
                <a:cubicBezTo>
                  <a:pt x="183" y="321"/>
                  <a:pt x="164" y="319"/>
                  <a:pt x="151" y="312"/>
                </a:cubicBezTo>
                <a:cubicBezTo>
                  <a:pt x="120" y="296"/>
                  <a:pt x="120" y="246"/>
                  <a:pt x="153" y="230"/>
                </a:cubicBezTo>
                <a:cubicBezTo>
                  <a:pt x="168" y="223"/>
                  <a:pt x="188" y="225"/>
                  <a:pt x="205" y="232"/>
                </a:cubicBezTo>
                <a:cubicBezTo>
                  <a:pt x="207" y="223"/>
                  <a:pt x="204" y="214"/>
                  <a:pt x="203" y="205"/>
                </a:cubicBezTo>
                <a:cubicBezTo>
                  <a:pt x="199" y="178"/>
                  <a:pt x="195" y="149"/>
                  <a:pt x="190" y="123"/>
                </a:cubicBezTo>
                <a:cubicBezTo>
                  <a:pt x="159" y="114"/>
                  <a:pt x="128" y="106"/>
                  <a:pt x="95" y="99"/>
                </a:cubicBezTo>
                <a:cubicBezTo>
                  <a:pt x="97" y="133"/>
                  <a:pt x="103" y="173"/>
                  <a:pt x="108" y="210"/>
                </a:cubicBezTo>
                <a:cubicBezTo>
                  <a:pt x="111" y="227"/>
                  <a:pt x="115" y="243"/>
                  <a:pt x="111" y="257"/>
                </a:cubicBezTo>
                <a:cubicBezTo>
                  <a:pt x="104" y="276"/>
                  <a:pt x="81" y="295"/>
                  <a:pt x="60" y="298"/>
                </a:cubicBezTo>
                <a:cubicBezTo>
                  <a:pt x="49" y="299"/>
                  <a:pt x="39" y="297"/>
                  <a:pt x="33" y="295"/>
                </a:cubicBezTo>
                <a:cubicBezTo>
                  <a:pt x="16" y="289"/>
                  <a:pt x="0" y="269"/>
                  <a:pt x="4" y="241"/>
                </a:cubicBezTo>
                <a:cubicBezTo>
                  <a:pt x="8" y="219"/>
                  <a:pt x="32" y="203"/>
                  <a:pt x="58" y="205"/>
                </a:cubicBezTo>
                <a:cubicBezTo>
                  <a:pt x="65" y="206"/>
                  <a:pt x="72" y="210"/>
                  <a:pt x="80" y="211"/>
                </a:cubicBezTo>
                <a:cubicBezTo>
                  <a:pt x="75" y="161"/>
                  <a:pt x="68" y="107"/>
                  <a:pt x="60" y="55"/>
                </a:cubicBezTo>
                <a:cubicBezTo>
                  <a:pt x="58" y="38"/>
                  <a:pt x="55" y="17"/>
                  <a:pt x="56" y="2"/>
                </a:cubicBezTo>
                <a:cubicBezTo>
                  <a:pt x="56" y="1"/>
                  <a:pt x="57" y="0"/>
                  <a:pt x="58" y="0"/>
                </a:cubicBezTo>
                <a:close/>
                <a:moveTo>
                  <a:pt x="86" y="48"/>
                </a:moveTo>
                <a:cubicBezTo>
                  <a:pt x="85" y="52"/>
                  <a:pt x="88" y="58"/>
                  <a:pt x="89" y="63"/>
                </a:cubicBezTo>
                <a:cubicBezTo>
                  <a:pt x="120" y="71"/>
                  <a:pt x="152" y="80"/>
                  <a:pt x="184" y="87"/>
                </a:cubicBezTo>
                <a:cubicBezTo>
                  <a:pt x="187" y="83"/>
                  <a:pt x="184" y="78"/>
                  <a:pt x="183" y="74"/>
                </a:cubicBezTo>
                <a:cubicBezTo>
                  <a:pt x="151" y="65"/>
                  <a:pt x="120" y="55"/>
                  <a:pt x="86" y="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4">
            <a:extLst>
              <a:ext uri="{FF2B5EF4-FFF2-40B4-BE49-F238E27FC236}">
                <a16:creationId xmlns:a16="http://schemas.microsoft.com/office/drawing/2014/main" id="{E9C8EF7C-1054-4A6E-9BC0-526627847752}"/>
              </a:ext>
            </a:extLst>
          </p:cNvPr>
          <p:cNvSpPr>
            <a:spLocks/>
          </p:cNvSpPr>
          <p:nvPr userDrawn="1"/>
        </p:nvSpPr>
        <p:spPr bwMode="ltGray">
          <a:xfrm>
            <a:off x="2854929" y="139466"/>
            <a:ext cx="168929" cy="313725"/>
          </a:xfrm>
          <a:custGeom>
            <a:avLst/>
            <a:gdLst>
              <a:gd name="T0" fmla="*/ 29 w 165"/>
              <a:gd name="T1" fmla="*/ 0 h 306"/>
              <a:gd name="T2" fmla="*/ 138 w 165"/>
              <a:gd name="T3" fmla="*/ 75 h 306"/>
              <a:gd name="T4" fmla="*/ 155 w 165"/>
              <a:gd name="T5" fmla="*/ 164 h 306"/>
              <a:gd name="T6" fmla="*/ 143 w 165"/>
              <a:gd name="T7" fmla="*/ 184 h 306"/>
              <a:gd name="T8" fmla="*/ 136 w 165"/>
              <a:gd name="T9" fmla="*/ 160 h 306"/>
              <a:gd name="T10" fmla="*/ 105 w 165"/>
              <a:gd name="T11" fmla="*/ 96 h 306"/>
              <a:gd name="T12" fmla="*/ 61 w 165"/>
              <a:gd name="T13" fmla="*/ 80 h 306"/>
              <a:gd name="T14" fmla="*/ 85 w 165"/>
              <a:gd name="T15" fmla="*/ 149 h 306"/>
              <a:gd name="T16" fmla="*/ 98 w 165"/>
              <a:gd name="T17" fmla="*/ 184 h 306"/>
              <a:gd name="T18" fmla="*/ 110 w 165"/>
              <a:gd name="T19" fmla="*/ 243 h 306"/>
              <a:gd name="T20" fmla="*/ 17 w 165"/>
              <a:gd name="T21" fmla="*/ 274 h 306"/>
              <a:gd name="T22" fmla="*/ 11 w 165"/>
              <a:gd name="T23" fmla="*/ 214 h 306"/>
              <a:gd name="T24" fmla="*/ 71 w 165"/>
              <a:gd name="T25" fmla="*/ 194 h 306"/>
              <a:gd name="T26" fmla="*/ 23 w 165"/>
              <a:gd name="T27" fmla="*/ 56 h 306"/>
              <a:gd name="T28" fmla="*/ 8 w 165"/>
              <a:gd name="T29" fmla="*/ 8 h 306"/>
              <a:gd name="T30" fmla="*/ 29 w 165"/>
              <a:gd name="T31" fmla="*/ 0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5" h="306">
                <a:moveTo>
                  <a:pt x="29" y="0"/>
                </a:moveTo>
                <a:cubicBezTo>
                  <a:pt x="56" y="33"/>
                  <a:pt x="110" y="42"/>
                  <a:pt x="138" y="75"/>
                </a:cubicBezTo>
                <a:cubicBezTo>
                  <a:pt x="156" y="95"/>
                  <a:pt x="165" y="129"/>
                  <a:pt x="155" y="164"/>
                </a:cubicBezTo>
                <a:cubicBezTo>
                  <a:pt x="154" y="171"/>
                  <a:pt x="149" y="184"/>
                  <a:pt x="143" y="184"/>
                </a:cubicBezTo>
                <a:cubicBezTo>
                  <a:pt x="131" y="185"/>
                  <a:pt x="136" y="169"/>
                  <a:pt x="136" y="160"/>
                </a:cubicBezTo>
                <a:cubicBezTo>
                  <a:pt x="136" y="135"/>
                  <a:pt x="120" y="108"/>
                  <a:pt x="105" y="96"/>
                </a:cubicBezTo>
                <a:cubicBezTo>
                  <a:pt x="92" y="87"/>
                  <a:pt x="78" y="84"/>
                  <a:pt x="61" y="80"/>
                </a:cubicBezTo>
                <a:cubicBezTo>
                  <a:pt x="67" y="103"/>
                  <a:pt x="76" y="126"/>
                  <a:pt x="85" y="149"/>
                </a:cubicBezTo>
                <a:cubicBezTo>
                  <a:pt x="89" y="160"/>
                  <a:pt x="93" y="172"/>
                  <a:pt x="98" y="184"/>
                </a:cubicBezTo>
                <a:cubicBezTo>
                  <a:pt x="104" y="200"/>
                  <a:pt x="118" y="220"/>
                  <a:pt x="110" y="243"/>
                </a:cubicBezTo>
                <a:cubicBezTo>
                  <a:pt x="99" y="276"/>
                  <a:pt x="49" y="306"/>
                  <a:pt x="17" y="274"/>
                </a:cubicBezTo>
                <a:cubicBezTo>
                  <a:pt x="5" y="262"/>
                  <a:pt x="0" y="233"/>
                  <a:pt x="11" y="214"/>
                </a:cubicBezTo>
                <a:cubicBezTo>
                  <a:pt x="21" y="198"/>
                  <a:pt x="43" y="192"/>
                  <a:pt x="71" y="194"/>
                </a:cubicBezTo>
                <a:cubicBezTo>
                  <a:pt x="56" y="146"/>
                  <a:pt x="38" y="102"/>
                  <a:pt x="23" y="56"/>
                </a:cubicBezTo>
                <a:cubicBezTo>
                  <a:pt x="18" y="40"/>
                  <a:pt x="10" y="25"/>
                  <a:pt x="8" y="8"/>
                </a:cubicBezTo>
                <a:cubicBezTo>
                  <a:pt x="13" y="4"/>
                  <a:pt x="22" y="3"/>
                  <a:pt x="2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14">
            <a:extLst>
              <a:ext uri="{FF2B5EF4-FFF2-40B4-BE49-F238E27FC236}">
                <a16:creationId xmlns:a16="http://schemas.microsoft.com/office/drawing/2014/main" id="{5B3B1C38-D6DF-45E5-9602-B305721E75AF}"/>
              </a:ext>
            </a:extLst>
          </p:cNvPr>
          <p:cNvSpPr>
            <a:spLocks/>
          </p:cNvSpPr>
          <p:nvPr userDrawn="1"/>
        </p:nvSpPr>
        <p:spPr bwMode="ltGray">
          <a:xfrm>
            <a:off x="1978629" y="1053866"/>
            <a:ext cx="168929" cy="313725"/>
          </a:xfrm>
          <a:custGeom>
            <a:avLst/>
            <a:gdLst>
              <a:gd name="T0" fmla="*/ 29 w 165"/>
              <a:gd name="T1" fmla="*/ 0 h 306"/>
              <a:gd name="T2" fmla="*/ 138 w 165"/>
              <a:gd name="T3" fmla="*/ 75 h 306"/>
              <a:gd name="T4" fmla="*/ 155 w 165"/>
              <a:gd name="T5" fmla="*/ 164 h 306"/>
              <a:gd name="T6" fmla="*/ 143 w 165"/>
              <a:gd name="T7" fmla="*/ 184 h 306"/>
              <a:gd name="T8" fmla="*/ 136 w 165"/>
              <a:gd name="T9" fmla="*/ 160 h 306"/>
              <a:gd name="T10" fmla="*/ 105 w 165"/>
              <a:gd name="T11" fmla="*/ 96 h 306"/>
              <a:gd name="T12" fmla="*/ 61 w 165"/>
              <a:gd name="T13" fmla="*/ 80 h 306"/>
              <a:gd name="T14" fmla="*/ 85 w 165"/>
              <a:gd name="T15" fmla="*/ 149 h 306"/>
              <a:gd name="T16" fmla="*/ 98 w 165"/>
              <a:gd name="T17" fmla="*/ 184 h 306"/>
              <a:gd name="T18" fmla="*/ 110 w 165"/>
              <a:gd name="T19" fmla="*/ 243 h 306"/>
              <a:gd name="T20" fmla="*/ 17 w 165"/>
              <a:gd name="T21" fmla="*/ 274 h 306"/>
              <a:gd name="T22" fmla="*/ 11 w 165"/>
              <a:gd name="T23" fmla="*/ 214 h 306"/>
              <a:gd name="T24" fmla="*/ 71 w 165"/>
              <a:gd name="T25" fmla="*/ 194 h 306"/>
              <a:gd name="T26" fmla="*/ 23 w 165"/>
              <a:gd name="T27" fmla="*/ 56 h 306"/>
              <a:gd name="T28" fmla="*/ 8 w 165"/>
              <a:gd name="T29" fmla="*/ 8 h 306"/>
              <a:gd name="T30" fmla="*/ 29 w 165"/>
              <a:gd name="T31" fmla="*/ 0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5" h="306">
                <a:moveTo>
                  <a:pt x="29" y="0"/>
                </a:moveTo>
                <a:cubicBezTo>
                  <a:pt x="56" y="33"/>
                  <a:pt x="110" y="42"/>
                  <a:pt x="138" y="75"/>
                </a:cubicBezTo>
                <a:cubicBezTo>
                  <a:pt x="156" y="95"/>
                  <a:pt x="165" y="129"/>
                  <a:pt x="155" y="164"/>
                </a:cubicBezTo>
                <a:cubicBezTo>
                  <a:pt x="154" y="171"/>
                  <a:pt x="149" y="184"/>
                  <a:pt x="143" y="184"/>
                </a:cubicBezTo>
                <a:cubicBezTo>
                  <a:pt x="131" y="185"/>
                  <a:pt x="136" y="169"/>
                  <a:pt x="136" y="160"/>
                </a:cubicBezTo>
                <a:cubicBezTo>
                  <a:pt x="136" y="135"/>
                  <a:pt x="120" y="108"/>
                  <a:pt x="105" y="96"/>
                </a:cubicBezTo>
                <a:cubicBezTo>
                  <a:pt x="92" y="87"/>
                  <a:pt x="78" y="84"/>
                  <a:pt x="61" y="80"/>
                </a:cubicBezTo>
                <a:cubicBezTo>
                  <a:pt x="67" y="103"/>
                  <a:pt x="76" y="126"/>
                  <a:pt x="85" y="149"/>
                </a:cubicBezTo>
                <a:cubicBezTo>
                  <a:pt x="89" y="160"/>
                  <a:pt x="93" y="172"/>
                  <a:pt x="98" y="184"/>
                </a:cubicBezTo>
                <a:cubicBezTo>
                  <a:pt x="104" y="200"/>
                  <a:pt x="118" y="220"/>
                  <a:pt x="110" y="243"/>
                </a:cubicBezTo>
                <a:cubicBezTo>
                  <a:pt x="99" y="276"/>
                  <a:pt x="49" y="306"/>
                  <a:pt x="17" y="274"/>
                </a:cubicBezTo>
                <a:cubicBezTo>
                  <a:pt x="5" y="262"/>
                  <a:pt x="0" y="233"/>
                  <a:pt x="11" y="214"/>
                </a:cubicBezTo>
                <a:cubicBezTo>
                  <a:pt x="21" y="198"/>
                  <a:pt x="43" y="192"/>
                  <a:pt x="71" y="194"/>
                </a:cubicBezTo>
                <a:cubicBezTo>
                  <a:pt x="56" y="146"/>
                  <a:pt x="38" y="102"/>
                  <a:pt x="23" y="56"/>
                </a:cubicBezTo>
                <a:cubicBezTo>
                  <a:pt x="18" y="40"/>
                  <a:pt x="10" y="25"/>
                  <a:pt x="8" y="8"/>
                </a:cubicBezTo>
                <a:cubicBezTo>
                  <a:pt x="13" y="4"/>
                  <a:pt x="22" y="3"/>
                  <a:pt x="2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14">
            <a:extLst>
              <a:ext uri="{FF2B5EF4-FFF2-40B4-BE49-F238E27FC236}">
                <a16:creationId xmlns:a16="http://schemas.microsoft.com/office/drawing/2014/main" id="{5C43ED62-CE8C-48E0-A4F8-E34137C69BD0}"/>
              </a:ext>
            </a:extLst>
          </p:cNvPr>
          <p:cNvSpPr>
            <a:spLocks/>
          </p:cNvSpPr>
          <p:nvPr userDrawn="1"/>
        </p:nvSpPr>
        <p:spPr bwMode="ltGray">
          <a:xfrm>
            <a:off x="607029" y="1485666"/>
            <a:ext cx="168929" cy="313725"/>
          </a:xfrm>
          <a:custGeom>
            <a:avLst/>
            <a:gdLst>
              <a:gd name="T0" fmla="*/ 29 w 165"/>
              <a:gd name="T1" fmla="*/ 0 h 306"/>
              <a:gd name="T2" fmla="*/ 138 w 165"/>
              <a:gd name="T3" fmla="*/ 75 h 306"/>
              <a:gd name="T4" fmla="*/ 155 w 165"/>
              <a:gd name="T5" fmla="*/ 164 h 306"/>
              <a:gd name="T6" fmla="*/ 143 w 165"/>
              <a:gd name="T7" fmla="*/ 184 h 306"/>
              <a:gd name="T8" fmla="*/ 136 w 165"/>
              <a:gd name="T9" fmla="*/ 160 h 306"/>
              <a:gd name="T10" fmla="*/ 105 w 165"/>
              <a:gd name="T11" fmla="*/ 96 h 306"/>
              <a:gd name="T12" fmla="*/ 61 w 165"/>
              <a:gd name="T13" fmla="*/ 80 h 306"/>
              <a:gd name="T14" fmla="*/ 85 w 165"/>
              <a:gd name="T15" fmla="*/ 149 h 306"/>
              <a:gd name="T16" fmla="*/ 98 w 165"/>
              <a:gd name="T17" fmla="*/ 184 h 306"/>
              <a:gd name="T18" fmla="*/ 110 w 165"/>
              <a:gd name="T19" fmla="*/ 243 h 306"/>
              <a:gd name="T20" fmla="*/ 17 w 165"/>
              <a:gd name="T21" fmla="*/ 274 h 306"/>
              <a:gd name="T22" fmla="*/ 11 w 165"/>
              <a:gd name="T23" fmla="*/ 214 h 306"/>
              <a:gd name="T24" fmla="*/ 71 w 165"/>
              <a:gd name="T25" fmla="*/ 194 h 306"/>
              <a:gd name="T26" fmla="*/ 23 w 165"/>
              <a:gd name="T27" fmla="*/ 56 h 306"/>
              <a:gd name="T28" fmla="*/ 8 w 165"/>
              <a:gd name="T29" fmla="*/ 8 h 306"/>
              <a:gd name="T30" fmla="*/ 29 w 165"/>
              <a:gd name="T31" fmla="*/ 0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5" h="306">
                <a:moveTo>
                  <a:pt x="29" y="0"/>
                </a:moveTo>
                <a:cubicBezTo>
                  <a:pt x="56" y="33"/>
                  <a:pt x="110" y="42"/>
                  <a:pt x="138" y="75"/>
                </a:cubicBezTo>
                <a:cubicBezTo>
                  <a:pt x="156" y="95"/>
                  <a:pt x="165" y="129"/>
                  <a:pt x="155" y="164"/>
                </a:cubicBezTo>
                <a:cubicBezTo>
                  <a:pt x="154" y="171"/>
                  <a:pt x="149" y="184"/>
                  <a:pt x="143" y="184"/>
                </a:cubicBezTo>
                <a:cubicBezTo>
                  <a:pt x="131" y="185"/>
                  <a:pt x="136" y="169"/>
                  <a:pt x="136" y="160"/>
                </a:cubicBezTo>
                <a:cubicBezTo>
                  <a:pt x="136" y="135"/>
                  <a:pt x="120" y="108"/>
                  <a:pt x="105" y="96"/>
                </a:cubicBezTo>
                <a:cubicBezTo>
                  <a:pt x="92" y="87"/>
                  <a:pt x="78" y="84"/>
                  <a:pt x="61" y="80"/>
                </a:cubicBezTo>
                <a:cubicBezTo>
                  <a:pt x="67" y="103"/>
                  <a:pt x="76" y="126"/>
                  <a:pt x="85" y="149"/>
                </a:cubicBezTo>
                <a:cubicBezTo>
                  <a:pt x="89" y="160"/>
                  <a:pt x="93" y="172"/>
                  <a:pt x="98" y="184"/>
                </a:cubicBezTo>
                <a:cubicBezTo>
                  <a:pt x="104" y="200"/>
                  <a:pt x="118" y="220"/>
                  <a:pt x="110" y="243"/>
                </a:cubicBezTo>
                <a:cubicBezTo>
                  <a:pt x="99" y="276"/>
                  <a:pt x="49" y="306"/>
                  <a:pt x="17" y="274"/>
                </a:cubicBezTo>
                <a:cubicBezTo>
                  <a:pt x="5" y="262"/>
                  <a:pt x="0" y="233"/>
                  <a:pt x="11" y="214"/>
                </a:cubicBezTo>
                <a:cubicBezTo>
                  <a:pt x="21" y="198"/>
                  <a:pt x="43" y="192"/>
                  <a:pt x="71" y="194"/>
                </a:cubicBezTo>
                <a:cubicBezTo>
                  <a:pt x="56" y="146"/>
                  <a:pt x="38" y="102"/>
                  <a:pt x="23" y="56"/>
                </a:cubicBezTo>
                <a:cubicBezTo>
                  <a:pt x="18" y="40"/>
                  <a:pt x="10" y="25"/>
                  <a:pt x="8" y="8"/>
                </a:cubicBezTo>
                <a:cubicBezTo>
                  <a:pt x="13" y="4"/>
                  <a:pt x="22" y="3"/>
                  <a:pt x="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20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94021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Colo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4617E2CC-EC2A-404B-BB6E-0014962BCA04}"/>
              </a:ext>
            </a:extLst>
          </p:cNvPr>
          <p:cNvGrpSpPr>
            <a:grpSpLocks noChangeAspect="1"/>
          </p:cNvGrpSpPr>
          <p:nvPr userDrawn="1"/>
        </p:nvGrpSpPr>
        <p:grpSpPr bwMode="invGray">
          <a:xfrm>
            <a:off x="10428714" y="6393081"/>
            <a:ext cx="1536737" cy="352618"/>
            <a:chOff x="1525" y="2485"/>
            <a:chExt cx="5343" cy="1226"/>
          </a:xfrm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1BD9BE83-1EC1-47F1-922F-5C7AACF1909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691" y="2736"/>
              <a:ext cx="708" cy="369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198 w 341"/>
                <a:gd name="T5" fmla="*/ 147 h 177"/>
                <a:gd name="T6" fmla="*/ 341 w 341"/>
                <a:gd name="T7" fmla="*/ 177 h 177"/>
                <a:gd name="T8" fmla="*/ 326 w 341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100" y="147"/>
                    <a:pt x="198" y="147"/>
                  </a:cubicBezTo>
                  <a:cubicBezTo>
                    <a:pt x="253" y="147"/>
                    <a:pt x="307" y="15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>
                <a:alpha val="51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2A7A0D55-0C3C-4D20-84C0-450D99D3918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783" y="2514"/>
              <a:ext cx="1085" cy="1103"/>
            </a:xfrm>
            <a:custGeom>
              <a:avLst/>
              <a:gdLst>
                <a:gd name="T0" fmla="*/ 260 w 522"/>
                <a:gd name="T1" fmla="*/ 0 h 528"/>
                <a:gd name="T2" fmla="*/ 76 w 522"/>
                <a:gd name="T3" fmla="*/ 78 h 528"/>
                <a:gd name="T4" fmla="*/ 0 w 522"/>
                <a:gd name="T5" fmla="*/ 264 h 528"/>
                <a:gd name="T6" fmla="*/ 76 w 522"/>
                <a:gd name="T7" fmla="*/ 451 h 528"/>
                <a:gd name="T8" fmla="*/ 260 w 522"/>
                <a:gd name="T9" fmla="*/ 528 h 528"/>
                <a:gd name="T10" fmla="*/ 444 w 522"/>
                <a:gd name="T11" fmla="*/ 451 h 528"/>
                <a:gd name="T12" fmla="*/ 520 w 522"/>
                <a:gd name="T13" fmla="*/ 264 h 528"/>
                <a:gd name="T14" fmla="*/ 522 w 522"/>
                <a:gd name="T15" fmla="*/ 264 h 528"/>
                <a:gd name="T16" fmla="*/ 522 w 522"/>
                <a:gd name="T17" fmla="*/ 264 h 528"/>
                <a:gd name="T18" fmla="*/ 520 w 522"/>
                <a:gd name="T19" fmla="*/ 264 h 528"/>
                <a:gd name="T20" fmla="*/ 444 w 522"/>
                <a:gd name="T21" fmla="*/ 78 h 528"/>
                <a:gd name="T22" fmla="*/ 260 w 522"/>
                <a:gd name="T23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2" h="528">
                  <a:moveTo>
                    <a:pt x="260" y="0"/>
                  </a:moveTo>
                  <a:cubicBezTo>
                    <a:pt x="188" y="0"/>
                    <a:pt x="123" y="30"/>
                    <a:pt x="76" y="78"/>
                  </a:cubicBezTo>
                  <a:cubicBezTo>
                    <a:pt x="29" y="125"/>
                    <a:pt x="0" y="191"/>
                    <a:pt x="0" y="264"/>
                  </a:cubicBezTo>
                  <a:cubicBezTo>
                    <a:pt x="0" y="337"/>
                    <a:pt x="29" y="403"/>
                    <a:pt x="76" y="451"/>
                  </a:cubicBezTo>
                  <a:cubicBezTo>
                    <a:pt x="123" y="499"/>
                    <a:pt x="188" y="528"/>
                    <a:pt x="260" y="528"/>
                  </a:cubicBezTo>
                  <a:cubicBezTo>
                    <a:pt x="332" y="528"/>
                    <a:pt x="397" y="499"/>
                    <a:pt x="444" y="451"/>
                  </a:cubicBezTo>
                  <a:cubicBezTo>
                    <a:pt x="491" y="403"/>
                    <a:pt x="520" y="337"/>
                    <a:pt x="520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0" y="264"/>
                    <a:pt x="520" y="264"/>
                    <a:pt x="520" y="264"/>
                  </a:cubicBezTo>
                  <a:cubicBezTo>
                    <a:pt x="520" y="191"/>
                    <a:pt x="491" y="125"/>
                    <a:pt x="444" y="78"/>
                  </a:cubicBezTo>
                  <a:cubicBezTo>
                    <a:pt x="397" y="30"/>
                    <a:pt x="332" y="0"/>
                    <a:pt x="260" y="0"/>
                  </a:cubicBezTo>
                </a:path>
              </a:pathLst>
            </a:custGeom>
            <a:solidFill>
              <a:srgbClr val="F8F8F8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8">
              <a:extLst>
                <a:ext uri="{FF2B5EF4-FFF2-40B4-BE49-F238E27FC236}">
                  <a16:creationId xmlns:a16="http://schemas.microsoft.com/office/drawing/2014/main" id="{BD634F24-527B-4676-A4ED-7FC55B8364F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41" y="2846"/>
              <a:ext cx="902" cy="550"/>
            </a:xfrm>
            <a:custGeom>
              <a:avLst/>
              <a:gdLst>
                <a:gd name="T0" fmla="*/ 316 w 434"/>
                <a:gd name="T1" fmla="*/ 202 h 263"/>
                <a:gd name="T2" fmla="*/ 322 w 434"/>
                <a:gd name="T3" fmla="*/ 157 h 263"/>
                <a:gd name="T4" fmla="*/ 336 w 434"/>
                <a:gd name="T5" fmla="*/ 116 h 263"/>
                <a:gd name="T6" fmla="*/ 340 w 434"/>
                <a:gd name="T7" fmla="*/ 94 h 263"/>
                <a:gd name="T8" fmla="*/ 316 w 434"/>
                <a:gd name="T9" fmla="*/ 67 h 263"/>
                <a:gd name="T10" fmla="*/ 278 w 434"/>
                <a:gd name="T11" fmla="*/ 114 h 263"/>
                <a:gd name="T12" fmla="*/ 243 w 434"/>
                <a:gd name="T13" fmla="*/ 262 h 263"/>
                <a:gd name="T14" fmla="*/ 152 w 434"/>
                <a:gd name="T15" fmla="*/ 262 h 263"/>
                <a:gd name="T16" fmla="*/ 187 w 434"/>
                <a:gd name="T17" fmla="*/ 116 h 263"/>
                <a:gd name="T18" fmla="*/ 191 w 434"/>
                <a:gd name="T19" fmla="*/ 93 h 263"/>
                <a:gd name="T20" fmla="*/ 167 w 434"/>
                <a:gd name="T21" fmla="*/ 67 h 263"/>
                <a:gd name="T22" fmla="*/ 127 w 434"/>
                <a:gd name="T23" fmla="*/ 114 h 263"/>
                <a:gd name="T24" fmla="*/ 91 w 434"/>
                <a:gd name="T25" fmla="*/ 262 h 263"/>
                <a:gd name="T26" fmla="*/ 0 w 434"/>
                <a:gd name="T27" fmla="*/ 262 h 263"/>
                <a:gd name="T28" fmla="*/ 45 w 434"/>
                <a:gd name="T29" fmla="*/ 72 h 263"/>
                <a:gd name="T30" fmla="*/ 61 w 434"/>
                <a:gd name="T31" fmla="*/ 4 h 263"/>
                <a:gd name="T32" fmla="*/ 144 w 434"/>
                <a:gd name="T33" fmla="*/ 4 h 263"/>
                <a:gd name="T34" fmla="*/ 131 w 434"/>
                <a:gd name="T35" fmla="*/ 61 h 263"/>
                <a:gd name="T36" fmla="*/ 217 w 434"/>
                <a:gd name="T37" fmla="*/ 0 h 263"/>
                <a:gd name="T38" fmla="*/ 283 w 434"/>
                <a:gd name="T39" fmla="*/ 59 h 263"/>
                <a:gd name="T40" fmla="*/ 368 w 434"/>
                <a:gd name="T41" fmla="*/ 0 h 263"/>
                <a:gd name="T42" fmla="*/ 434 w 434"/>
                <a:gd name="T43" fmla="*/ 73 h 263"/>
                <a:gd name="T44" fmla="*/ 427 w 434"/>
                <a:gd name="T45" fmla="*/ 119 h 263"/>
                <a:gd name="T46" fmla="*/ 410 w 434"/>
                <a:gd name="T47" fmla="*/ 172 h 263"/>
                <a:gd name="T48" fmla="*/ 386 w 434"/>
                <a:gd name="T49" fmla="*/ 263 h 263"/>
                <a:gd name="T50" fmla="*/ 316 w 434"/>
                <a:gd name="T51" fmla="*/ 20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3">
                  <a:moveTo>
                    <a:pt x="316" y="202"/>
                  </a:moveTo>
                  <a:cubicBezTo>
                    <a:pt x="316" y="192"/>
                    <a:pt x="318" y="173"/>
                    <a:pt x="322" y="157"/>
                  </a:cubicBezTo>
                  <a:cubicBezTo>
                    <a:pt x="336" y="116"/>
                    <a:pt x="336" y="116"/>
                    <a:pt x="336" y="116"/>
                  </a:cubicBezTo>
                  <a:cubicBezTo>
                    <a:pt x="339" y="107"/>
                    <a:pt x="340" y="100"/>
                    <a:pt x="340" y="94"/>
                  </a:cubicBezTo>
                  <a:cubicBezTo>
                    <a:pt x="340" y="76"/>
                    <a:pt x="330" y="67"/>
                    <a:pt x="316" y="67"/>
                  </a:cubicBezTo>
                  <a:cubicBezTo>
                    <a:pt x="300" y="67"/>
                    <a:pt x="287" y="81"/>
                    <a:pt x="278" y="114"/>
                  </a:cubicBezTo>
                  <a:cubicBezTo>
                    <a:pt x="243" y="262"/>
                    <a:pt x="243" y="262"/>
                    <a:pt x="243" y="262"/>
                  </a:cubicBezTo>
                  <a:cubicBezTo>
                    <a:pt x="152" y="262"/>
                    <a:pt x="152" y="262"/>
                    <a:pt x="152" y="262"/>
                  </a:cubicBezTo>
                  <a:cubicBezTo>
                    <a:pt x="187" y="116"/>
                    <a:pt x="187" y="116"/>
                    <a:pt x="187" y="116"/>
                  </a:cubicBezTo>
                  <a:cubicBezTo>
                    <a:pt x="189" y="107"/>
                    <a:pt x="191" y="100"/>
                    <a:pt x="191" y="93"/>
                  </a:cubicBezTo>
                  <a:cubicBezTo>
                    <a:pt x="191" y="76"/>
                    <a:pt x="182" y="67"/>
                    <a:pt x="167" y="67"/>
                  </a:cubicBezTo>
                  <a:cubicBezTo>
                    <a:pt x="150" y="67"/>
                    <a:pt x="135" y="81"/>
                    <a:pt x="127" y="114"/>
                  </a:cubicBezTo>
                  <a:cubicBezTo>
                    <a:pt x="91" y="262"/>
                    <a:pt x="91" y="262"/>
                    <a:pt x="91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52" y="24"/>
                    <a:pt x="184" y="0"/>
                    <a:pt x="217" y="0"/>
                  </a:cubicBezTo>
                  <a:cubicBezTo>
                    <a:pt x="250" y="0"/>
                    <a:pt x="277" y="20"/>
                    <a:pt x="283" y="59"/>
                  </a:cubicBezTo>
                  <a:cubicBezTo>
                    <a:pt x="306" y="19"/>
                    <a:pt x="338" y="0"/>
                    <a:pt x="368" y="0"/>
                  </a:cubicBezTo>
                  <a:cubicBezTo>
                    <a:pt x="404" y="0"/>
                    <a:pt x="434" y="24"/>
                    <a:pt x="434" y="73"/>
                  </a:cubicBezTo>
                  <a:cubicBezTo>
                    <a:pt x="434" y="86"/>
                    <a:pt x="431" y="103"/>
                    <a:pt x="427" y="119"/>
                  </a:cubicBezTo>
                  <a:cubicBezTo>
                    <a:pt x="410" y="172"/>
                    <a:pt x="410" y="172"/>
                    <a:pt x="410" y="172"/>
                  </a:cubicBezTo>
                  <a:cubicBezTo>
                    <a:pt x="408" y="182"/>
                    <a:pt x="386" y="263"/>
                    <a:pt x="386" y="263"/>
                  </a:cubicBezTo>
                  <a:cubicBezTo>
                    <a:pt x="338" y="263"/>
                    <a:pt x="316" y="240"/>
                    <a:pt x="316" y="20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9">
              <a:extLst>
                <a:ext uri="{FF2B5EF4-FFF2-40B4-BE49-F238E27FC236}">
                  <a16:creationId xmlns:a16="http://schemas.microsoft.com/office/drawing/2014/main" id="{E753A57B-B57D-4C0C-AECE-821E1772394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0">
              <a:extLst>
                <a:ext uri="{FF2B5EF4-FFF2-40B4-BE49-F238E27FC236}">
                  <a16:creationId xmlns:a16="http://schemas.microsoft.com/office/drawing/2014/main" id="{E6B640DF-07DD-4A90-85A9-207FC94926F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1">
              <a:extLst>
                <a:ext uri="{FF2B5EF4-FFF2-40B4-BE49-F238E27FC236}">
                  <a16:creationId xmlns:a16="http://schemas.microsoft.com/office/drawing/2014/main" id="{BDBE82F3-9515-425F-8AF2-FFF769D0494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2">
              <a:extLst>
                <a:ext uri="{FF2B5EF4-FFF2-40B4-BE49-F238E27FC236}">
                  <a16:creationId xmlns:a16="http://schemas.microsoft.com/office/drawing/2014/main" id="{A9697FCB-AA7F-4C83-9F22-6ED43361005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close/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3">
              <a:extLst>
                <a:ext uri="{FF2B5EF4-FFF2-40B4-BE49-F238E27FC236}">
                  <a16:creationId xmlns:a16="http://schemas.microsoft.com/office/drawing/2014/main" id="{CE928343-C473-46ED-A5D8-2A7E6DB1AC9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4">
              <a:extLst>
                <a:ext uri="{FF2B5EF4-FFF2-40B4-BE49-F238E27FC236}">
                  <a16:creationId xmlns:a16="http://schemas.microsoft.com/office/drawing/2014/main" id="{D6EF5ABE-313E-43B1-AF59-301DD6F2B51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5">
              <a:extLst>
                <a:ext uri="{FF2B5EF4-FFF2-40B4-BE49-F238E27FC236}">
                  <a16:creationId xmlns:a16="http://schemas.microsoft.com/office/drawing/2014/main" id="{A0609A61-C1D8-4C76-A80A-CB83B54F168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6">
              <a:extLst>
                <a:ext uri="{FF2B5EF4-FFF2-40B4-BE49-F238E27FC236}">
                  <a16:creationId xmlns:a16="http://schemas.microsoft.com/office/drawing/2014/main" id="{D4717989-CB15-4168-82ED-0411665BBF7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7">
              <a:extLst>
                <a:ext uri="{FF2B5EF4-FFF2-40B4-BE49-F238E27FC236}">
                  <a16:creationId xmlns:a16="http://schemas.microsoft.com/office/drawing/2014/main" id="{D8829706-B1F9-45C4-B4E3-86D5A757B0E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8">
              <a:extLst>
                <a:ext uri="{FF2B5EF4-FFF2-40B4-BE49-F238E27FC236}">
                  <a16:creationId xmlns:a16="http://schemas.microsoft.com/office/drawing/2014/main" id="{AB3DCD53-67E9-4966-9824-EF91909F550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9">
              <a:extLst>
                <a:ext uri="{FF2B5EF4-FFF2-40B4-BE49-F238E27FC236}">
                  <a16:creationId xmlns:a16="http://schemas.microsoft.com/office/drawing/2014/main" id="{08AB0FD8-F4A9-4C8C-A1AF-6C9A8C6BD42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20">
              <a:extLst>
                <a:ext uri="{FF2B5EF4-FFF2-40B4-BE49-F238E27FC236}">
                  <a16:creationId xmlns:a16="http://schemas.microsoft.com/office/drawing/2014/main" id="{93C29118-7897-4F1D-A5A3-6A3CF302E3E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21">
              <a:extLst>
                <a:ext uri="{FF2B5EF4-FFF2-40B4-BE49-F238E27FC236}">
                  <a16:creationId xmlns:a16="http://schemas.microsoft.com/office/drawing/2014/main" id="{C870D23C-5915-4429-ACFF-1C27EDD5389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22">
              <a:extLst>
                <a:ext uri="{FF2B5EF4-FFF2-40B4-BE49-F238E27FC236}">
                  <a16:creationId xmlns:a16="http://schemas.microsoft.com/office/drawing/2014/main" id="{BC380B75-E5CC-4648-B3F9-9799341A3D0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23">
              <a:extLst>
                <a:ext uri="{FF2B5EF4-FFF2-40B4-BE49-F238E27FC236}">
                  <a16:creationId xmlns:a16="http://schemas.microsoft.com/office/drawing/2014/main" id="{310E1EB7-D9CB-4333-BC0F-E688E7F9D04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24">
              <a:extLst>
                <a:ext uri="{FF2B5EF4-FFF2-40B4-BE49-F238E27FC236}">
                  <a16:creationId xmlns:a16="http://schemas.microsoft.com/office/drawing/2014/main" id="{4089E540-415E-41BF-A32F-51620031F48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25">
              <a:extLst>
                <a:ext uri="{FF2B5EF4-FFF2-40B4-BE49-F238E27FC236}">
                  <a16:creationId xmlns:a16="http://schemas.microsoft.com/office/drawing/2014/main" id="{6486296B-855D-4973-8E94-84AAAA5660B1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26">
              <a:extLst>
                <a:ext uri="{FF2B5EF4-FFF2-40B4-BE49-F238E27FC236}">
                  <a16:creationId xmlns:a16="http://schemas.microsoft.com/office/drawing/2014/main" id="{0A99133B-80A3-45BA-A3C8-BDA869E6192A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7">
              <a:extLst>
                <a:ext uri="{FF2B5EF4-FFF2-40B4-BE49-F238E27FC236}">
                  <a16:creationId xmlns:a16="http://schemas.microsoft.com/office/drawing/2014/main" id="{8A5D061F-17B0-482D-A522-E77687589E5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28">
              <a:extLst>
                <a:ext uri="{FF2B5EF4-FFF2-40B4-BE49-F238E27FC236}">
                  <a16:creationId xmlns:a16="http://schemas.microsoft.com/office/drawing/2014/main" id="{F89C7F3F-B454-4B07-8165-F5EB96D5417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29">
              <a:extLst>
                <a:ext uri="{FF2B5EF4-FFF2-40B4-BE49-F238E27FC236}">
                  <a16:creationId xmlns:a16="http://schemas.microsoft.com/office/drawing/2014/main" id="{96714ED5-0F7E-45A1-B692-494C949D10E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30">
              <a:extLst>
                <a:ext uri="{FF2B5EF4-FFF2-40B4-BE49-F238E27FC236}">
                  <a16:creationId xmlns:a16="http://schemas.microsoft.com/office/drawing/2014/main" id="{8F701C11-7A4B-49D0-8DFD-4194C43BC35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close/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31">
              <a:extLst>
                <a:ext uri="{FF2B5EF4-FFF2-40B4-BE49-F238E27FC236}">
                  <a16:creationId xmlns:a16="http://schemas.microsoft.com/office/drawing/2014/main" id="{4137B741-058C-4DBA-B222-12F483B22BC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32">
              <a:extLst>
                <a:ext uri="{FF2B5EF4-FFF2-40B4-BE49-F238E27FC236}">
                  <a16:creationId xmlns:a16="http://schemas.microsoft.com/office/drawing/2014/main" id="{31F43E08-6279-4F0A-B4AA-350C40107E7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33">
              <a:extLst>
                <a:ext uri="{FF2B5EF4-FFF2-40B4-BE49-F238E27FC236}">
                  <a16:creationId xmlns:a16="http://schemas.microsoft.com/office/drawing/2014/main" id="{1E9E0E72-08D5-4D81-A514-38C2C7178EE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34">
              <a:extLst>
                <a:ext uri="{FF2B5EF4-FFF2-40B4-BE49-F238E27FC236}">
                  <a16:creationId xmlns:a16="http://schemas.microsoft.com/office/drawing/2014/main" id="{F24A4C8D-02A2-4FC9-810D-99543186EF1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35">
              <a:extLst>
                <a:ext uri="{FF2B5EF4-FFF2-40B4-BE49-F238E27FC236}">
                  <a16:creationId xmlns:a16="http://schemas.microsoft.com/office/drawing/2014/main" id="{3ADE133A-73CE-40EB-8B6B-3AE0985D81D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525" y="2725"/>
              <a:ext cx="708" cy="370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341 w 341"/>
                <a:gd name="T5" fmla="*/ 177 h 177"/>
                <a:gd name="T6" fmla="*/ 326 w 341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244" y="11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Rectangle 36">
              <a:extLst>
                <a:ext uri="{FF2B5EF4-FFF2-40B4-BE49-F238E27FC236}">
                  <a16:creationId xmlns:a16="http://schemas.microsoft.com/office/drawing/2014/main" id="{168FE621-A420-4442-8937-F35A161D7603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4649" y="3429"/>
              <a:ext cx="15" cy="2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37">
              <a:extLst>
                <a:ext uri="{FF2B5EF4-FFF2-40B4-BE49-F238E27FC236}">
                  <a16:creationId xmlns:a16="http://schemas.microsoft.com/office/drawing/2014/main" id="{8EA30CA8-62B9-4D00-B5F4-447786E9BDC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07" y="3448"/>
              <a:ext cx="187" cy="207"/>
            </a:xfrm>
            <a:custGeom>
              <a:avLst/>
              <a:gdLst>
                <a:gd name="T0" fmla="*/ 50 w 90"/>
                <a:gd name="T1" fmla="*/ 99 h 99"/>
                <a:gd name="T2" fmla="*/ 0 w 90"/>
                <a:gd name="T3" fmla="*/ 50 h 99"/>
                <a:gd name="T4" fmla="*/ 51 w 90"/>
                <a:gd name="T5" fmla="*/ 0 h 99"/>
                <a:gd name="T6" fmla="*/ 88 w 90"/>
                <a:gd name="T7" fmla="*/ 24 h 99"/>
                <a:gd name="T8" fmla="*/ 76 w 90"/>
                <a:gd name="T9" fmla="*/ 37 h 99"/>
                <a:gd name="T10" fmla="*/ 64 w 90"/>
                <a:gd name="T11" fmla="*/ 25 h 99"/>
                <a:gd name="T12" fmla="*/ 65 w 90"/>
                <a:gd name="T13" fmla="*/ 21 h 99"/>
                <a:gd name="T14" fmla="*/ 51 w 90"/>
                <a:gd name="T15" fmla="*/ 18 h 99"/>
                <a:gd name="T16" fmla="*/ 21 w 90"/>
                <a:gd name="T17" fmla="*/ 49 h 99"/>
                <a:gd name="T18" fmla="*/ 51 w 90"/>
                <a:gd name="T19" fmla="*/ 80 h 99"/>
                <a:gd name="T20" fmla="*/ 78 w 90"/>
                <a:gd name="T21" fmla="*/ 68 h 99"/>
                <a:gd name="T22" fmla="*/ 90 w 90"/>
                <a:gd name="T23" fmla="*/ 82 h 99"/>
                <a:gd name="T24" fmla="*/ 50 w 90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99">
                  <a:moveTo>
                    <a:pt x="50" y="99"/>
                  </a:moveTo>
                  <a:cubicBezTo>
                    <a:pt x="21" y="99"/>
                    <a:pt x="0" y="79"/>
                    <a:pt x="0" y="50"/>
                  </a:cubicBezTo>
                  <a:cubicBezTo>
                    <a:pt x="0" y="21"/>
                    <a:pt x="22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7"/>
                    <a:pt x="76" y="37"/>
                  </a:cubicBezTo>
                  <a:cubicBezTo>
                    <a:pt x="69" y="37"/>
                    <a:pt x="64" y="32"/>
                    <a:pt x="64" y="25"/>
                  </a:cubicBezTo>
                  <a:cubicBezTo>
                    <a:pt x="64" y="24"/>
                    <a:pt x="64" y="22"/>
                    <a:pt x="65" y="21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49"/>
                  </a:cubicBezTo>
                  <a:cubicBezTo>
                    <a:pt x="21" y="67"/>
                    <a:pt x="34" y="80"/>
                    <a:pt x="51" y="80"/>
                  </a:cubicBezTo>
                  <a:cubicBezTo>
                    <a:pt x="62" y="80"/>
                    <a:pt x="71" y="75"/>
                    <a:pt x="78" y="68"/>
                  </a:cubicBezTo>
                  <a:cubicBezTo>
                    <a:pt x="90" y="82"/>
                    <a:pt x="90" y="82"/>
                    <a:pt x="90" y="82"/>
                  </a:cubicBezTo>
                  <a:cubicBezTo>
                    <a:pt x="80" y="92"/>
                    <a:pt x="66" y="99"/>
                    <a:pt x="50" y="9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38">
              <a:extLst>
                <a:ext uri="{FF2B5EF4-FFF2-40B4-BE49-F238E27FC236}">
                  <a16:creationId xmlns:a16="http://schemas.microsoft.com/office/drawing/2014/main" id="{B265C904-8A93-4105-9896-270521F0C1B5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913" y="3452"/>
              <a:ext cx="181" cy="198"/>
            </a:xfrm>
            <a:custGeom>
              <a:avLst/>
              <a:gdLst>
                <a:gd name="T0" fmla="*/ 42 w 87"/>
                <a:gd name="T1" fmla="*/ 95 h 95"/>
                <a:gd name="T2" fmla="*/ 0 w 87"/>
                <a:gd name="T3" fmla="*/ 95 h 95"/>
                <a:gd name="T4" fmla="*/ 0 w 87"/>
                <a:gd name="T5" fmla="*/ 78 h 95"/>
                <a:gd name="T6" fmla="*/ 12 w 87"/>
                <a:gd name="T7" fmla="*/ 78 h 95"/>
                <a:gd name="T8" fmla="*/ 12 w 87"/>
                <a:gd name="T9" fmla="*/ 17 h 95"/>
                <a:gd name="T10" fmla="*/ 0 w 87"/>
                <a:gd name="T11" fmla="*/ 17 h 95"/>
                <a:gd name="T12" fmla="*/ 0 w 87"/>
                <a:gd name="T13" fmla="*/ 0 h 95"/>
                <a:gd name="T14" fmla="*/ 41 w 87"/>
                <a:gd name="T15" fmla="*/ 0 h 95"/>
                <a:gd name="T16" fmla="*/ 80 w 87"/>
                <a:gd name="T17" fmla="*/ 29 h 95"/>
                <a:gd name="T18" fmla="*/ 62 w 87"/>
                <a:gd name="T19" fmla="*/ 54 h 95"/>
                <a:gd name="T20" fmla="*/ 76 w 87"/>
                <a:gd name="T21" fmla="*/ 78 h 95"/>
                <a:gd name="T22" fmla="*/ 87 w 87"/>
                <a:gd name="T23" fmla="*/ 78 h 95"/>
                <a:gd name="T24" fmla="*/ 87 w 87"/>
                <a:gd name="T25" fmla="*/ 95 h 95"/>
                <a:gd name="T26" fmla="*/ 62 w 87"/>
                <a:gd name="T27" fmla="*/ 95 h 95"/>
                <a:gd name="T28" fmla="*/ 43 w 87"/>
                <a:gd name="T29" fmla="*/ 60 h 95"/>
                <a:gd name="T30" fmla="*/ 39 w 87"/>
                <a:gd name="T31" fmla="*/ 60 h 95"/>
                <a:gd name="T32" fmla="*/ 32 w 87"/>
                <a:gd name="T33" fmla="*/ 60 h 95"/>
                <a:gd name="T34" fmla="*/ 32 w 87"/>
                <a:gd name="T35" fmla="*/ 78 h 95"/>
                <a:gd name="T36" fmla="*/ 42 w 87"/>
                <a:gd name="T37" fmla="*/ 78 h 95"/>
                <a:gd name="T38" fmla="*/ 42 w 87"/>
                <a:gd name="T39" fmla="*/ 95 h 95"/>
                <a:gd name="T40" fmla="*/ 58 w 87"/>
                <a:gd name="T41" fmla="*/ 30 h 95"/>
                <a:gd name="T42" fmla="*/ 39 w 87"/>
                <a:gd name="T43" fmla="*/ 17 h 95"/>
                <a:gd name="T44" fmla="*/ 32 w 87"/>
                <a:gd name="T45" fmla="*/ 17 h 95"/>
                <a:gd name="T46" fmla="*/ 32 w 87"/>
                <a:gd name="T47" fmla="*/ 44 h 95"/>
                <a:gd name="T48" fmla="*/ 40 w 87"/>
                <a:gd name="T49" fmla="*/ 44 h 95"/>
                <a:gd name="T50" fmla="*/ 58 w 87"/>
                <a:gd name="T51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" h="95">
                  <a:moveTo>
                    <a:pt x="42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63" y="0"/>
                    <a:pt x="80" y="9"/>
                    <a:pt x="80" y="29"/>
                  </a:cubicBezTo>
                  <a:cubicBezTo>
                    <a:pt x="80" y="41"/>
                    <a:pt x="72" y="50"/>
                    <a:pt x="62" y="5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87" y="78"/>
                    <a:pt x="87" y="78"/>
                    <a:pt x="87" y="78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2" y="60"/>
                    <a:pt x="40" y="60"/>
                    <a:pt x="39" y="60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42" y="78"/>
                    <a:pt x="42" y="78"/>
                    <a:pt x="42" y="78"/>
                  </a:cubicBezTo>
                  <a:lnTo>
                    <a:pt x="42" y="95"/>
                  </a:lnTo>
                  <a:close/>
                  <a:moveTo>
                    <a:pt x="58" y="30"/>
                  </a:moveTo>
                  <a:cubicBezTo>
                    <a:pt x="58" y="21"/>
                    <a:pt x="51" y="17"/>
                    <a:pt x="39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4" y="44"/>
                    <a:pt x="36" y="44"/>
                    <a:pt x="40" y="44"/>
                  </a:cubicBezTo>
                  <a:cubicBezTo>
                    <a:pt x="51" y="44"/>
                    <a:pt x="58" y="39"/>
                    <a:pt x="5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39">
              <a:extLst>
                <a:ext uri="{FF2B5EF4-FFF2-40B4-BE49-F238E27FC236}">
                  <a16:creationId xmlns:a16="http://schemas.microsoft.com/office/drawing/2014/main" id="{7833E7D5-B673-4209-89D1-ADDDBE415F8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106" y="3452"/>
              <a:ext cx="245" cy="198"/>
            </a:xfrm>
            <a:custGeom>
              <a:avLst/>
              <a:gdLst>
                <a:gd name="T0" fmla="*/ 0 w 245"/>
                <a:gd name="T1" fmla="*/ 163 h 198"/>
                <a:gd name="T2" fmla="*/ 23 w 245"/>
                <a:gd name="T3" fmla="*/ 163 h 198"/>
                <a:gd name="T4" fmla="*/ 29 w 245"/>
                <a:gd name="T5" fmla="*/ 36 h 198"/>
                <a:gd name="T6" fmla="*/ 4 w 245"/>
                <a:gd name="T7" fmla="*/ 36 h 198"/>
                <a:gd name="T8" fmla="*/ 4 w 245"/>
                <a:gd name="T9" fmla="*/ 0 h 198"/>
                <a:gd name="T10" fmla="*/ 69 w 245"/>
                <a:gd name="T11" fmla="*/ 0 h 198"/>
                <a:gd name="T12" fmla="*/ 123 w 245"/>
                <a:gd name="T13" fmla="*/ 100 h 198"/>
                <a:gd name="T14" fmla="*/ 179 w 245"/>
                <a:gd name="T15" fmla="*/ 0 h 198"/>
                <a:gd name="T16" fmla="*/ 241 w 245"/>
                <a:gd name="T17" fmla="*/ 0 h 198"/>
                <a:gd name="T18" fmla="*/ 241 w 245"/>
                <a:gd name="T19" fmla="*/ 36 h 198"/>
                <a:gd name="T20" fmla="*/ 216 w 245"/>
                <a:gd name="T21" fmla="*/ 36 h 198"/>
                <a:gd name="T22" fmla="*/ 222 w 245"/>
                <a:gd name="T23" fmla="*/ 163 h 198"/>
                <a:gd name="T24" fmla="*/ 245 w 245"/>
                <a:gd name="T25" fmla="*/ 163 h 198"/>
                <a:gd name="T26" fmla="*/ 245 w 245"/>
                <a:gd name="T27" fmla="*/ 198 h 198"/>
                <a:gd name="T28" fmla="*/ 158 w 245"/>
                <a:gd name="T29" fmla="*/ 198 h 198"/>
                <a:gd name="T30" fmla="*/ 158 w 245"/>
                <a:gd name="T31" fmla="*/ 163 h 198"/>
                <a:gd name="T32" fmla="*/ 181 w 245"/>
                <a:gd name="T33" fmla="*/ 163 h 198"/>
                <a:gd name="T34" fmla="*/ 177 w 245"/>
                <a:gd name="T35" fmla="*/ 73 h 198"/>
                <a:gd name="T36" fmla="*/ 125 w 245"/>
                <a:gd name="T37" fmla="*/ 165 h 198"/>
                <a:gd name="T38" fmla="*/ 121 w 245"/>
                <a:gd name="T39" fmla="*/ 165 h 198"/>
                <a:gd name="T40" fmla="*/ 69 w 245"/>
                <a:gd name="T41" fmla="*/ 73 h 198"/>
                <a:gd name="T42" fmla="*/ 65 w 245"/>
                <a:gd name="T43" fmla="*/ 163 h 198"/>
                <a:gd name="T44" fmla="*/ 87 w 245"/>
                <a:gd name="T45" fmla="*/ 163 h 198"/>
                <a:gd name="T46" fmla="*/ 87 w 245"/>
                <a:gd name="T47" fmla="*/ 198 h 198"/>
                <a:gd name="T48" fmla="*/ 0 w 245"/>
                <a:gd name="T49" fmla="*/ 198 h 198"/>
                <a:gd name="T50" fmla="*/ 0 w 245"/>
                <a:gd name="T51" fmla="*/ 16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5" h="198">
                  <a:moveTo>
                    <a:pt x="0" y="163"/>
                  </a:moveTo>
                  <a:lnTo>
                    <a:pt x="23" y="163"/>
                  </a:lnTo>
                  <a:lnTo>
                    <a:pt x="29" y="36"/>
                  </a:lnTo>
                  <a:lnTo>
                    <a:pt x="4" y="36"/>
                  </a:lnTo>
                  <a:lnTo>
                    <a:pt x="4" y="0"/>
                  </a:lnTo>
                  <a:lnTo>
                    <a:pt x="69" y="0"/>
                  </a:lnTo>
                  <a:lnTo>
                    <a:pt x="123" y="100"/>
                  </a:lnTo>
                  <a:lnTo>
                    <a:pt x="179" y="0"/>
                  </a:lnTo>
                  <a:lnTo>
                    <a:pt x="241" y="0"/>
                  </a:lnTo>
                  <a:lnTo>
                    <a:pt x="241" y="36"/>
                  </a:lnTo>
                  <a:lnTo>
                    <a:pt x="216" y="36"/>
                  </a:lnTo>
                  <a:lnTo>
                    <a:pt x="222" y="163"/>
                  </a:lnTo>
                  <a:lnTo>
                    <a:pt x="245" y="163"/>
                  </a:lnTo>
                  <a:lnTo>
                    <a:pt x="245" y="198"/>
                  </a:lnTo>
                  <a:lnTo>
                    <a:pt x="158" y="198"/>
                  </a:lnTo>
                  <a:lnTo>
                    <a:pt x="158" y="163"/>
                  </a:lnTo>
                  <a:lnTo>
                    <a:pt x="181" y="163"/>
                  </a:lnTo>
                  <a:lnTo>
                    <a:pt x="177" y="73"/>
                  </a:lnTo>
                  <a:lnTo>
                    <a:pt x="125" y="165"/>
                  </a:lnTo>
                  <a:lnTo>
                    <a:pt x="121" y="165"/>
                  </a:lnTo>
                  <a:lnTo>
                    <a:pt x="69" y="73"/>
                  </a:lnTo>
                  <a:lnTo>
                    <a:pt x="65" y="163"/>
                  </a:lnTo>
                  <a:lnTo>
                    <a:pt x="87" y="163"/>
                  </a:lnTo>
                  <a:lnTo>
                    <a:pt x="87" y="198"/>
                  </a:lnTo>
                  <a:lnTo>
                    <a:pt x="0" y="198"/>
                  </a:lnTo>
                  <a:lnTo>
                    <a:pt x="0" y="1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40">
              <a:extLst>
                <a:ext uri="{FF2B5EF4-FFF2-40B4-BE49-F238E27FC236}">
                  <a16:creationId xmlns:a16="http://schemas.microsoft.com/office/drawing/2014/main" id="{883581E3-174D-481D-9991-1F0B7D01704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364" y="3452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1 w 96"/>
                <a:gd name="T9" fmla="*/ 17 h 97"/>
                <a:gd name="T10" fmla="*/ 31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6 w 96"/>
                <a:gd name="T27" fmla="*/ 17 h 97"/>
                <a:gd name="T28" fmla="*/ 86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85"/>
                    <a:pt x="70" y="97"/>
                    <a:pt x="48" y="97"/>
                  </a:cubicBezTo>
                  <a:cubicBezTo>
                    <a:pt x="26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41">
              <a:extLst>
                <a:ext uri="{FF2B5EF4-FFF2-40B4-BE49-F238E27FC236}">
                  <a16:creationId xmlns:a16="http://schemas.microsoft.com/office/drawing/2014/main" id="{F41832DD-E7D1-4B88-A134-741C94C0025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80" y="3448"/>
              <a:ext cx="185" cy="204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1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5 w 89"/>
                <a:gd name="T13" fmla="*/ 22 h 98"/>
                <a:gd name="T14" fmla="*/ 51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4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5" y="22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8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6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42">
              <a:extLst>
                <a:ext uri="{FF2B5EF4-FFF2-40B4-BE49-F238E27FC236}">
                  <a16:creationId xmlns:a16="http://schemas.microsoft.com/office/drawing/2014/main" id="{1B252F4F-3862-46C4-96FB-FC69A167324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856" y="2506"/>
              <a:ext cx="399" cy="952"/>
            </a:xfrm>
            <a:custGeom>
              <a:avLst/>
              <a:gdLst>
                <a:gd name="T0" fmla="*/ 31 w 399"/>
                <a:gd name="T1" fmla="*/ 718 h 952"/>
                <a:gd name="T2" fmla="*/ 131 w 399"/>
                <a:gd name="T3" fmla="*/ 718 h 952"/>
                <a:gd name="T4" fmla="*/ 181 w 399"/>
                <a:gd name="T5" fmla="*/ 313 h 952"/>
                <a:gd name="T6" fmla="*/ 73 w 399"/>
                <a:gd name="T7" fmla="*/ 359 h 952"/>
                <a:gd name="T8" fmla="*/ 71 w 399"/>
                <a:gd name="T9" fmla="*/ 115 h 952"/>
                <a:gd name="T10" fmla="*/ 303 w 399"/>
                <a:gd name="T11" fmla="*/ 0 h 952"/>
                <a:gd name="T12" fmla="*/ 384 w 399"/>
                <a:gd name="T13" fmla="*/ 50 h 952"/>
                <a:gd name="T14" fmla="*/ 301 w 399"/>
                <a:gd name="T15" fmla="*/ 718 h 952"/>
                <a:gd name="T16" fmla="*/ 399 w 399"/>
                <a:gd name="T17" fmla="*/ 718 h 952"/>
                <a:gd name="T18" fmla="*/ 368 w 399"/>
                <a:gd name="T19" fmla="*/ 952 h 952"/>
                <a:gd name="T20" fmla="*/ 0 w 399"/>
                <a:gd name="T21" fmla="*/ 952 h 952"/>
                <a:gd name="T22" fmla="*/ 31 w 399"/>
                <a:gd name="T23" fmla="*/ 71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952">
                  <a:moveTo>
                    <a:pt x="31" y="718"/>
                  </a:moveTo>
                  <a:lnTo>
                    <a:pt x="131" y="718"/>
                  </a:lnTo>
                  <a:lnTo>
                    <a:pt x="181" y="313"/>
                  </a:lnTo>
                  <a:lnTo>
                    <a:pt x="73" y="359"/>
                  </a:lnTo>
                  <a:lnTo>
                    <a:pt x="71" y="115"/>
                  </a:lnTo>
                  <a:lnTo>
                    <a:pt x="303" y="0"/>
                  </a:lnTo>
                  <a:lnTo>
                    <a:pt x="384" y="50"/>
                  </a:lnTo>
                  <a:lnTo>
                    <a:pt x="301" y="718"/>
                  </a:lnTo>
                  <a:lnTo>
                    <a:pt x="399" y="718"/>
                  </a:lnTo>
                  <a:lnTo>
                    <a:pt x="368" y="952"/>
                  </a:lnTo>
                  <a:lnTo>
                    <a:pt x="0" y="952"/>
                  </a:lnTo>
                  <a:lnTo>
                    <a:pt x="31" y="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43">
              <a:extLst>
                <a:ext uri="{FF2B5EF4-FFF2-40B4-BE49-F238E27FC236}">
                  <a16:creationId xmlns:a16="http://schemas.microsoft.com/office/drawing/2014/main" id="{1248A2EB-95DC-4FFC-A470-B7879D8E975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199" y="2485"/>
              <a:ext cx="623" cy="781"/>
            </a:xfrm>
            <a:custGeom>
              <a:avLst/>
              <a:gdLst>
                <a:gd name="T0" fmla="*/ 0 w 300"/>
                <a:gd name="T1" fmla="*/ 212 h 374"/>
                <a:gd name="T2" fmla="*/ 163 w 300"/>
                <a:gd name="T3" fmla="*/ 0 h 374"/>
                <a:gd name="T4" fmla="*/ 300 w 300"/>
                <a:gd name="T5" fmla="*/ 163 h 374"/>
                <a:gd name="T6" fmla="*/ 137 w 300"/>
                <a:gd name="T7" fmla="*/ 374 h 374"/>
                <a:gd name="T8" fmla="*/ 0 w 300"/>
                <a:gd name="T9" fmla="*/ 212 h 374"/>
                <a:gd name="T10" fmla="*/ 201 w 300"/>
                <a:gd name="T11" fmla="*/ 166 h 374"/>
                <a:gd name="T12" fmla="*/ 160 w 300"/>
                <a:gd name="T13" fmla="*/ 98 h 374"/>
                <a:gd name="T14" fmla="*/ 99 w 300"/>
                <a:gd name="T15" fmla="*/ 209 h 374"/>
                <a:gd name="T16" fmla="*/ 140 w 300"/>
                <a:gd name="T17" fmla="*/ 276 h 374"/>
                <a:gd name="T18" fmla="*/ 201 w 300"/>
                <a:gd name="T19" fmla="*/ 16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0" h="374">
                  <a:moveTo>
                    <a:pt x="0" y="212"/>
                  </a:moveTo>
                  <a:cubicBezTo>
                    <a:pt x="0" y="100"/>
                    <a:pt x="64" y="0"/>
                    <a:pt x="163" y="0"/>
                  </a:cubicBezTo>
                  <a:cubicBezTo>
                    <a:pt x="254" y="0"/>
                    <a:pt x="300" y="73"/>
                    <a:pt x="300" y="163"/>
                  </a:cubicBezTo>
                  <a:cubicBezTo>
                    <a:pt x="300" y="275"/>
                    <a:pt x="236" y="374"/>
                    <a:pt x="137" y="374"/>
                  </a:cubicBezTo>
                  <a:cubicBezTo>
                    <a:pt x="46" y="374"/>
                    <a:pt x="0" y="301"/>
                    <a:pt x="0" y="212"/>
                  </a:cubicBezTo>
                  <a:moveTo>
                    <a:pt x="201" y="166"/>
                  </a:moveTo>
                  <a:cubicBezTo>
                    <a:pt x="201" y="125"/>
                    <a:pt x="188" y="98"/>
                    <a:pt x="160" y="98"/>
                  </a:cubicBezTo>
                  <a:cubicBezTo>
                    <a:pt x="123" y="98"/>
                    <a:pt x="99" y="151"/>
                    <a:pt x="99" y="209"/>
                  </a:cubicBezTo>
                  <a:cubicBezTo>
                    <a:pt x="99" y="250"/>
                    <a:pt x="113" y="276"/>
                    <a:pt x="140" y="276"/>
                  </a:cubicBezTo>
                  <a:cubicBezTo>
                    <a:pt x="177" y="276"/>
                    <a:pt x="201" y="224"/>
                    <a:pt x="201" y="16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44">
              <a:extLst>
                <a:ext uri="{FF2B5EF4-FFF2-40B4-BE49-F238E27FC236}">
                  <a16:creationId xmlns:a16="http://schemas.microsoft.com/office/drawing/2014/main" id="{99543FDE-2612-460E-A059-AFAB7006447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280" y="3312"/>
              <a:ext cx="95" cy="127"/>
            </a:xfrm>
            <a:custGeom>
              <a:avLst/>
              <a:gdLst>
                <a:gd name="T0" fmla="*/ 10 w 95"/>
                <a:gd name="T1" fmla="*/ 105 h 127"/>
                <a:gd name="T2" fmla="*/ 21 w 95"/>
                <a:gd name="T3" fmla="*/ 105 h 127"/>
                <a:gd name="T4" fmla="*/ 27 w 95"/>
                <a:gd name="T5" fmla="*/ 77 h 127"/>
                <a:gd name="T6" fmla="*/ 8 w 95"/>
                <a:gd name="T7" fmla="*/ 23 h 127"/>
                <a:gd name="T8" fmla="*/ 0 w 95"/>
                <a:gd name="T9" fmla="*/ 23 h 127"/>
                <a:gd name="T10" fmla="*/ 4 w 95"/>
                <a:gd name="T11" fmla="*/ 0 h 127"/>
                <a:gd name="T12" fmla="*/ 44 w 95"/>
                <a:gd name="T13" fmla="*/ 0 h 127"/>
                <a:gd name="T14" fmla="*/ 39 w 95"/>
                <a:gd name="T15" fmla="*/ 23 h 127"/>
                <a:gd name="T16" fmla="*/ 29 w 95"/>
                <a:gd name="T17" fmla="*/ 23 h 127"/>
                <a:gd name="T18" fmla="*/ 39 w 95"/>
                <a:gd name="T19" fmla="*/ 59 h 127"/>
                <a:gd name="T20" fmla="*/ 62 w 95"/>
                <a:gd name="T21" fmla="*/ 23 h 127"/>
                <a:gd name="T22" fmla="*/ 52 w 95"/>
                <a:gd name="T23" fmla="*/ 23 h 127"/>
                <a:gd name="T24" fmla="*/ 56 w 95"/>
                <a:gd name="T25" fmla="*/ 0 h 127"/>
                <a:gd name="T26" fmla="*/ 95 w 95"/>
                <a:gd name="T27" fmla="*/ 0 h 127"/>
                <a:gd name="T28" fmla="*/ 91 w 95"/>
                <a:gd name="T29" fmla="*/ 23 h 127"/>
                <a:gd name="T30" fmla="*/ 83 w 95"/>
                <a:gd name="T31" fmla="*/ 23 h 127"/>
                <a:gd name="T32" fmla="*/ 46 w 95"/>
                <a:gd name="T33" fmla="*/ 82 h 127"/>
                <a:gd name="T34" fmla="*/ 41 w 95"/>
                <a:gd name="T35" fmla="*/ 105 h 127"/>
                <a:gd name="T36" fmla="*/ 54 w 95"/>
                <a:gd name="T37" fmla="*/ 105 h 127"/>
                <a:gd name="T38" fmla="*/ 50 w 95"/>
                <a:gd name="T39" fmla="*/ 127 h 127"/>
                <a:gd name="T40" fmla="*/ 6 w 95"/>
                <a:gd name="T41" fmla="*/ 127 h 127"/>
                <a:gd name="T42" fmla="*/ 10 w 95"/>
                <a:gd name="T43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5" h="127">
                  <a:moveTo>
                    <a:pt x="10" y="105"/>
                  </a:moveTo>
                  <a:lnTo>
                    <a:pt x="21" y="105"/>
                  </a:lnTo>
                  <a:lnTo>
                    <a:pt x="27" y="77"/>
                  </a:lnTo>
                  <a:lnTo>
                    <a:pt x="8" y="23"/>
                  </a:lnTo>
                  <a:lnTo>
                    <a:pt x="0" y="23"/>
                  </a:lnTo>
                  <a:lnTo>
                    <a:pt x="4" y="0"/>
                  </a:lnTo>
                  <a:lnTo>
                    <a:pt x="44" y="0"/>
                  </a:lnTo>
                  <a:lnTo>
                    <a:pt x="39" y="23"/>
                  </a:lnTo>
                  <a:lnTo>
                    <a:pt x="29" y="23"/>
                  </a:lnTo>
                  <a:lnTo>
                    <a:pt x="39" y="59"/>
                  </a:lnTo>
                  <a:lnTo>
                    <a:pt x="62" y="23"/>
                  </a:lnTo>
                  <a:lnTo>
                    <a:pt x="52" y="23"/>
                  </a:lnTo>
                  <a:lnTo>
                    <a:pt x="56" y="0"/>
                  </a:lnTo>
                  <a:lnTo>
                    <a:pt x="95" y="0"/>
                  </a:lnTo>
                  <a:lnTo>
                    <a:pt x="91" y="23"/>
                  </a:lnTo>
                  <a:lnTo>
                    <a:pt x="83" y="23"/>
                  </a:lnTo>
                  <a:lnTo>
                    <a:pt x="46" y="82"/>
                  </a:lnTo>
                  <a:lnTo>
                    <a:pt x="41" y="105"/>
                  </a:lnTo>
                  <a:lnTo>
                    <a:pt x="54" y="105"/>
                  </a:lnTo>
                  <a:lnTo>
                    <a:pt x="50" y="127"/>
                  </a:lnTo>
                  <a:lnTo>
                    <a:pt x="6" y="127"/>
                  </a:lnTo>
                  <a:lnTo>
                    <a:pt x="10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45">
              <a:extLst>
                <a:ext uri="{FF2B5EF4-FFF2-40B4-BE49-F238E27FC236}">
                  <a16:creationId xmlns:a16="http://schemas.microsoft.com/office/drawing/2014/main" id="{90435A80-F80A-4B4F-806C-10A76A21A32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361" y="3312"/>
              <a:ext cx="95" cy="127"/>
            </a:xfrm>
            <a:custGeom>
              <a:avLst/>
              <a:gdLst>
                <a:gd name="T0" fmla="*/ 4 w 95"/>
                <a:gd name="T1" fmla="*/ 105 h 127"/>
                <a:gd name="T2" fmla="*/ 14 w 95"/>
                <a:gd name="T3" fmla="*/ 105 h 127"/>
                <a:gd name="T4" fmla="*/ 29 w 95"/>
                <a:gd name="T5" fmla="*/ 23 h 127"/>
                <a:gd name="T6" fmla="*/ 17 w 95"/>
                <a:gd name="T7" fmla="*/ 23 h 127"/>
                <a:gd name="T8" fmla="*/ 21 w 95"/>
                <a:gd name="T9" fmla="*/ 0 h 127"/>
                <a:gd name="T10" fmla="*/ 95 w 95"/>
                <a:gd name="T11" fmla="*/ 0 h 127"/>
                <a:gd name="T12" fmla="*/ 89 w 95"/>
                <a:gd name="T13" fmla="*/ 38 h 127"/>
                <a:gd name="T14" fmla="*/ 71 w 95"/>
                <a:gd name="T15" fmla="*/ 38 h 127"/>
                <a:gd name="T16" fmla="*/ 73 w 95"/>
                <a:gd name="T17" fmla="*/ 23 h 127"/>
                <a:gd name="T18" fmla="*/ 48 w 95"/>
                <a:gd name="T19" fmla="*/ 23 h 127"/>
                <a:gd name="T20" fmla="*/ 44 w 95"/>
                <a:gd name="T21" fmla="*/ 52 h 127"/>
                <a:gd name="T22" fmla="*/ 71 w 95"/>
                <a:gd name="T23" fmla="*/ 52 h 127"/>
                <a:gd name="T24" fmla="*/ 68 w 95"/>
                <a:gd name="T25" fmla="*/ 73 h 127"/>
                <a:gd name="T26" fmla="*/ 39 w 95"/>
                <a:gd name="T27" fmla="*/ 73 h 127"/>
                <a:gd name="T28" fmla="*/ 35 w 95"/>
                <a:gd name="T29" fmla="*/ 105 h 127"/>
                <a:gd name="T30" fmla="*/ 60 w 95"/>
                <a:gd name="T31" fmla="*/ 105 h 127"/>
                <a:gd name="T32" fmla="*/ 62 w 95"/>
                <a:gd name="T33" fmla="*/ 88 h 127"/>
                <a:gd name="T34" fmla="*/ 81 w 95"/>
                <a:gd name="T35" fmla="*/ 88 h 127"/>
                <a:gd name="T36" fmla="*/ 75 w 95"/>
                <a:gd name="T37" fmla="*/ 127 h 127"/>
                <a:gd name="T38" fmla="*/ 0 w 95"/>
                <a:gd name="T39" fmla="*/ 127 h 127"/>
                <a:gd name="T40" fmla="*/ 4 w 95"/>
                <a:gd name="T41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5" h="127">
                  <a:moveTo>
                    <a:pt x="4" y="105"/>
                  </a:moveTo>
                  <a:lnTo>
                    <a:pt x="14" y="105"/>
                  </a:lnTo>
                  <a:lnTo>
                    <a:pt x="29" y="23"/>
                  </a:lnTo>
                  <a:lnTo>
                    <a:pt x="17" y="23"/>
                  </a:lnTo>
                  <a:lnTo>
                    <a:pt x="21" y="0"/>
                  </a:lnTo>
                  <a:lnTo>
                    <a:pt x="95" y="0"/>
                  </a:lnTo>
                  <a:lnTo>
                    <a:pt x="89" y="38"/>
                  </a:lnTo>
                  <a:lnTo>
                    <a:pt x="71" y="38"/>
                  </a:lnTo>
                  <a:lnTo>
                    <a:pt x="73" y="23"/>
                  </a:lnTo>
                  <a:lnTo>
                    <a:pt x="48" y="23"/>
                  </a:lnTo>
                  <a:lnTo>
                    <a:pt x="44" y="52"/>
                  </a:lnTo>
                  <a:lnTo>
                    <a:pt x="71" y="52"/>
                  </a:lnTo>
                  <a:lnTo>
                    <a:pt x="68" y="73"/>
                  </a:lnTo>
                  <a:lnTo>
                    <a:pt x="39" y="73"/>
                  </a:lnTo>
                  <a:lnTo>
                    <a:pt x="35" y="105"/>
                  </a:lnTo>
                  <a:lnTo>
                    <a:pt x="60" y="105"/>
                  </a:lnTo>
                  <a:lnTo>
                    <a:pt x="62" y="88"/>
                  </a:lnTo>
                  <a:lnTo>
                    <a:pt x="81" y="88"/>
                  </a:lnTo>
                  <a:lnTo>
                    <a:pt x="75" y="127"/>
                  </a:lnTo>
                  <a:lnTo>
                    <a:pt x="0" y="127"/>
                  </a:lnTo>
                  <a:lnTo>
                    <a:pt x="4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46">
              <a:extLst>
                <a:ext uri="{FF2B5EF4-FFF2-40B4-BE49-F238E27FC236}">
                  <a16:creationId xmlns:a16="http://schemas.microsoft.com/office/drawing/2014/main" id="{79632256-5461-4BF8-9E1E-246CBEE34F30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42" y="3312"/>
              <a:ext cx="102" cy="127"/>
            </a:xfrm>
            <a:custGeom>
              <a:avLst/>
              <a:gdLst>
                <a:gd name="T0" fmla="*/ 41 w 102"/>
                <a:gd name="T1" fmla="*/ 127 h 127"/>
                <a:gd name="T2" fmla="*/ 0 w 102"/>
                <a:gd name="T3" fmla="*/ 127 h 127"/>
                <a:gd name="T4" fmla="*/ 4 w 102"/>
                <a:gd name="T5" fmla="*/ 105 h 127"/>
                <a:gd name="T6" fmla="*/ 12 w 102"/>
                <a:gd name="T7" fmla="*/ 105 h 127"/>
                <a:gd name="T8" fmla="*/ 48 w 102"/>
                <a:gd name="T9" fmla="*/ 23 h 127"/>
                <a:gd name="T10" fmla="*/ 35 w 102"/>
                <a:gd name="T11" fmla="*/ 23 h 127"/>
                <a:gd name="T12" fmla="*/ 39 w 102"/>
                <a:gd name="T13" fmla="*/ 0 h 127"/>
                <a:gd name="T14" fmla="*/ 100 w 102"/>
                <a:gd name="T15" fmla="*/ 0 h 127"/>
                <a:gd name="T16" fmla="*/ 95 w 102"/>
                <a:gd name="T17" fmla="*/ 23 h 127"/>
                <a:gd name="T18" fmla="*/ 85 w 102"/>
                <a:gd name="T19" fmla="*/ 23 h 127"/>
                <a:gd name="T20" fmla="*/ 91 w 102"/>
                <a:gd name="T21" fmla="*/ 105 h 127"/>
                <a:gd name="T22" fmla="*/ 102 w 102"/>
                <a:gd name="T23" fmla="*/ 105 h 127"/>
                <a:gd name="T24" fmla="*/ 98 w 102"/>
                <a:gd name="T25" fmla="*/ 127 h 127"/>
                <a:gd name="T26" fmla="*/ 58 w 102"/>
                <a:gd name="T27" fmla="*/ 127 h 127"/>
                <a:gd name="T28" fmla="*/ 62 w 102"/>
                <a:gd name="T29" fmla="*/ 105 h 127"/>
                <a:gd name="T30" fmla="*/ 73 w 102"/>
                <a:gd name="T31" fmla="*/ 105 h 127"/>
                <a:gd name="T32" fmla="*/ 71 w 102"/>
                <a:gd name="T33" fmla="*/ 86 h 127"/>
                <a:gd name="T34" fmla="*/ 39 w 102"/>
                <a:gd name="T35" fmla="*/ 86 h 127"/>
                <a:gd name="T36" fmla="*/ 33 w 102"/>
                <a:gd name="T37" fmla="*/ 105 h 127"/>
                <a:gd name="T38" fmla="*/ 44 w 102"/>
                <a:gd name="T39" fmla="*/ 105 h 127"/>
                <a:gd name="T40" fmla="*/ 41 w 102"/>
                <a:gd name="T41" fmla="*/ 127 h 127"/>
                <a:gd name="T42" fmla="*/ 48 w 102"/>
                <a:gd name="T43" fmla="*/ 67 h 127"/>
                <a:gd name="T44" fmla="*/ 71 w 102"/>
                <a:gd name="T45" fmla="*/ 67 h 127"/>
                <a:gd name="T46" fmla="*/ 66 w 102"/>
                <a:gd name="T47" fmla="*/ 21 h 127"/>
                <a:gd name="T48" fmla="*/ 48 w 102"/>
                <a:gd name="T49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2" h="127">
                  <a:moveTo>
                    <a:pt x="41" y="127"/>
                  </a:moveTo>
                  <a:lnTo>
                    <a:pt x="0" y="127"/>
                  </a:lnTo>
                  <a:lnTo>
                    <a:pt x="4" y="105"/>
                  </a:lnTo>
                  <a:lnTo>
                    <a:pt x="12" y="105"/>
                  </a:lnTo>
                  <a:lnTo>
                    <a:pt x="48" y="23"/>
                  </a:lnTo>
                  <a:lnTo>
                    <a:pt x="35" y="23"/>
                  </a:lnTo>
                  <a:lnTo>
                    <a:pt x="39" y="0"/>
                  </a:lnTo>
                  <a:lnTo>
                    <a:pt x="100" y="0"/>
                  </a:lnTo>
                  <a:lnTo>
                    <a:pt x="95" y="23"/>
                  </a:lnTo>
                  <a:lnTo>
                    <a:pt x="85" y="23"/>
                  </a:lnTo>
                  <a:lnTo>
                    <a:pt x="91" y="105"/>
                  </a:lnTo>
                  <a:lnTo>
                    <a:pt x="102" y="105"/>
                  </a:lnTo>
                  <a:lnTo>
                    <a:pt x="98" y="127"/>
                  </a:lnTo>
                  <a:lnTo>
                    <a:pt x="58" y="127"/>
                  </a:lnTo>
                  <a:lnTo>
                    <a:pt x="62" y="105"/>
                  </a:lnTo>
                  <a:lnTo>
                    <a:pt x="73" y="105"/>
                  </a:lnTo>
                  <a:lnTo>
                    <a:pt x="71" y="86"/>
                  </a:lnTo>
                  <a:lnTo>
                    <a:pt x="39" y="86"/>
                  </a:lnTo>
                  <a:lnTo>
                    <a:pt x="33" y="105"/>
                  </a:lnTo>
                  <a:lnTo>
                    <a:pt x="44" y="105"/>
                  </a:lnTo>
                  <a:lnTo>
                    <a:pt x="41" y="127"/>
                  </a:lnTo>
                  <a:close/>
                  <a:moveTo>
                    <a:pt x="48" y="67"/>
                  </a:moveTo>
                  <a:lnTo>
                    <a:pt x="71" y="67"/>
                  </a:lnTo>
                  <a:lnTo>
                    <a:pt x="66" y="21"/>
                  </a:lnTo>
                  <a:lnTo>
                    <a:pt x="48" y="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47">
              <a:extLst>
                <a:ext uri="{FF2B5EF4-FFF2-40B4-BE49-F238E27FC236}">
                  <a16:creationId xmlns:a16="http://schemas.microsoft.com/office/drawing/2014/main" id="{9F520D0B-63D6-4AA0-8219-C943FE662D5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546" y="3312"/>
              <a:ext cx="91" cy="127"/>
            </a:xfrm>
            <a:custGeom>
              <a:avLst/>
              <a:gdLst>
                <a:gd name="T0" fmla="*/ 20 w 44"/>
                <a:gd name="T1" fmla="*/ 61 h 61"/>
                <a:gd name="T2" fmla="*/ 0 w 44"/>
                <a:gd name="T3" fmla="*/ 61 h 61"/>
                <a:gd name="T4" fmla="*/ 2 w 44"/>
                <a:gd name="T5" fmla="*/ 50 h 61"/>
                <a:gd name="T6" fmla="*/ 7 w 44"/>
                <a:gd name="T7" fmla="*/ 50 h 61"/>
                <a:gd name="T8" fmla="*/ 14 w 44"/>
                <a:gd name="T9" fmla="*/ 11 h 61"/>
                <a:gd name="T10" fmla="*/ 9 w 44"/>
                <a:gd name="T11" fmla="*/ 11 h 61"/>
                <a:gd name="T12" fmla="*/ 10 w 44"/>
                <a:gd name="T13" fmla="*/ 0 h 61"/>
                <a:gd name="T14" fmla="*/ 27 w 44"/>
                <a:gd name="T15" fmla="*/ 0 h 61"/>
                <a:gd name="T16" fmla="*/ 41 w 44"/>
                <a:gd name="T17" fmla="*/ 6 h 61"/>
                <a:gd name="T18" fmla="*/ 44 w 44"/>
                <a:gd name="T19" fmla="*/ 17 h 61"/>
                <a:gd name="T20" fmla="*/ 33 w 44"/>
                <a:gd name="T21" fmla="*/ 36 h 61"/>
                <a:gd name="T22" fmla="*/ 38 w 44"/>
                <a:gd name="T23" fmla="*/ 50 h 61"/>
                <a:gd name="T24" fmla="*/ 43 w 44"/>
                <a:gd name="T25" fmla="*/ 50 h 61"/>
                <a:gd name="T26" fmla="*/ 41 w 44"/>
                <a:gd name="T27" fmla="*/ 61 h 61"/>
                <a:gd name="T28" fmla="*/ 30 w 44"/>
                <a:gd name="T29" fmla="*/ 61 h 61"/>
                <a:gd name="T30" fmla="*/ 24 w 44"/>
                <a:gd name="T31" fmla="*/ 39 h 61"/>
                <a:gd name="T32" fmla="*/ 24 w 44"/>
                <a:gd name="T33" fmla="*/ 39 h 61"/>
                <a:gd name="T34" fmla="*/ 19 w 44"/>
                <a:gd name="T35" fmla="*/ 38 h 61"/>
                <a:gd name="T36" fmla="*/ 17 w 44"/>
                <a:gd name="T37" fmla="*/ 50 h 61"/>
                <a:gd name="T38" fmla="*/ 22 w 44"/>
                <a:gd name="T39" fmla="*/ 50 h 61"/>
                <a:gd name="T40" fmla="*/ 20 w 44"/>
                <a:gd name="T41" fmla="*/ 61 h 61"/>
                <a:gd name="T42" fmla="*/ 35 w 44"/>
                <a:gd name="T43" fmla="*/ 18 h 61"/>
                <a:gd name="T44" fmla="*/ 33 w 44"/>
                <a:gd name="T45" fmla="*/ 13 h 61"/>
                <a:gd name="T46" fmla="*/ 26 w 44"/>
                <a:gd name="T47" fmla="*/ 11 h 61"/>
                <a:gd name="T48" fmla="*/ 24 w 44"/>
                <a:gd name="T49" fmla="*/ 11 h 61"/>
                <a:gd name="T50" fmla="*/ 21 w 44"/>
                <a:gd name="T51" fmla="*/ 28 h 61"/>
                <a:gd name="T52" fmla="*/ 25 w 44"/>
                <a:gd name="T53" fmla="*/ 29 h 61"/>
                <a:gd name="T54" fmla="*/ 35 w 44"/>
                <a:gd name="T55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" h="61">
                  <a:moveTo>
                    <a:pt x="2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4" y="0"/>
                    <a:pt x="38" y="2"/>
                    <a:pt x="41" y="6"/>
                  </a:cubicBezTo>
                  <a:cubicBezTo>
                    <a:pt x="43" y="9"/>
                    <a:pt x="44" y="13"/>
                    <a:pt x="44" y="17"/>
                  </a:cubicBezTo>
                  <a:cubicBezTo>
                    <a:pt x="44" y="26"/>
                    <a:pt x="40" y="34"/>
                    <a:pt x="33" y="36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2" y="39"/>
                    <a:pt x="20" y="39"/>
                    <a:pt x="19" y="38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22" y="50"/>
                    <a:pt x="22" y="50"/>
                    <a:pt x="22" y="50"/>
                  </a:cubicBezTo>
                  <a:lnTo>
                    <a:pt x="20" y="61"/>
                  </a:lnTo>
                  <a:close/>
                  <a:moveTo>
                    <a:pt x="35" y="18"/>
                  </a:moveTo>
                  <a:cubicBezTo>
                    <a:pt x="35" y="16"/>
                    <a:pt x="34" y="14"/>
                    <a:pt x="33" y="13"/>
                  </a:cubicBezTo>
                  <a:cubicBezTo>
                    <a:pt x="32" y="11"/>
                    <a:pt x="29" y="11"/>
                    <a:pt x="26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9"/>
                    <a:pt x="23" y="29"/>
                    <a:pt x="25" y="29"/>
                  </a:cubicBezTo>
                  <a:cubicBezTo>
                    <a:pt x="31" y="29"/>
                    <a:pt x="35" y="24"/>
                    <a:pt x="35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48">
              <a:extLst>
                <a:ext uri="{FF2B5EF4-FFF2-40B4-BE49-F238E27FC236}">
                  <a16:creationId xmlns:a16="http://schemas.microsoft.com/office/drawing/2014/main" id="{01713BA8-6EFA-4CD2-9DA8-78A98D71057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641" y="3308"/>
              <a:ext cx="83" cy="134"/>
            </a:xfrm>
            <a:custGeom>
              <a:avLst/>
              <a:gdLst>
                <a:gd name="T0" fmla="*/ 0 w 40"/>
                <a:gd name="T1" fmla="*/ 49 h 64"/>
                <a:gd name="T2" fmla="*/ 6 w 40"/>
                <a:gd name="T3" fmla="*/ 40 h 64"/>
                <a:gd name="T4" fmla="*/ 12 w 40"/>
                <a:gd name="T5" fmla="*/ 47 h 64"/>
                <a:gd name="T6" fmla="*/ 11 w 40"/>
                <a:gd name="T7" fmla="*/ 51 h 64"/>
                <a:gd name="T8" fmla="*/ 18 w 40"/>
                <a:gd name="T9" fmla="*/ 54 h 64"/>
                <a:gd name="T10" fmla="*/ 25 w 40"/>
                <a:gd name="T11" fmla="*/ 47 h 64"/>
                <a:gd name="T12" fmla="*/ 17 w 40"/>
                <a:gd name="T13" fmla="*/ 37 h 64"/>
                <a:gd name="T14" fmla="*/ 7 w 40"/>
                <a:gd name="T15" fmla="*/ 19 h 64"/>
                <a:gd name="T16" fmla="*/ 24 w 40"/>
                <a:gd name="T17" fmla="*/ 0 h 64"/>
                <a:gd name="T18" fmla="*/ 40 w 40"/>
                <a:gd name="T19" fmla="*/ 15 h 64"/>
                <a:gd name="T20" fmla="*/ 34 w 40"/>
                <a:gd name="T21" fmla="*/ 23 h 64"/>
                <a:gd name="T22" fmla="*/ 29 w 40"/>
                <a:gd name="T23" fmla="*/ 17 h 64"/>
                <a:gd name="T24" fmla="*/ 29 w 40"/>
                <a:gd name="T25" fmla="*/ 13 h 64"/>
                <a:gd name="T26" fmla="*/ 24 w 40"/>
                <a:gd name="T27" fmla="*/ 11 h 64"/>
                <a:gd name="T28" fmla="*/ 17 w 40"/>
                <a:gd name="T29" fmla="*/ 18 h 64"/>
                <a:gd name="T30" fmla="*/ 25 w 40"/>
                <a:gd name="T31" fmla="*/ 28 h 64"/>
                <a:gd name="T32" fmla="*/ 35 w 40"/>
                <a:gd name="T33" fmla="*/ 46 h 64"/>
                <a:gd name="T34" fmla="*/ 18 w 40"/>
                <a:gd name="T35" fmla="*/ 64 h 64"/>
                <a:gd name="T36" fmla="*/ 0 w 40"/>
                <a:gd name="T37" fmla="*/ 4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64">
                  <a:moveTo>
                    <a:pt x="0" y="49"/>
                  </a:moveTo>
                  <a:cubicBezTo>
                    <a:pt x="0" y="43"/>
                    <a:pt x="3" y="40"/>
                    <a:pt x="6" y="40"/>
                  </a:cubicBezTo>
                  <a:cubicBezTo>
                    <a:pt x="9" y="40"/>
                    <a:pt x="12" y="43"/>
                    <a:pt x="12" y="47"/>
                  </a:cubicBezTo>
                  <a:cubicBezTo>
                    <a:pt x="12" y="48"/>
                    <a:pt x="11" y="50"/>
                    <a:pt x="11" y="51"/>
                  </a:cubicBezTo>
                  <a:cubicBezTo>
                    <a:pt x="12" y="53"/>
                    <a:pt x="15" y="54"/>
                    <a:pt x="18" y="54"/>
                  </a:cubicBezTo>
                  <a:cubicBezTo>
                    <a:pt x="23" y="54"/>
                    <a:pt x="25" y="51"/>
                    <a:pt x="25" y="47"/>
                  </a:cubicBezTo>
                  <a:cubicBezTo>
                    <a:pt x="25" y="43"/>
                    <a:pt x="23" y="41"/>
                    <a:pt x="17" y="37"/>
                  </a:cubicBezTo>
                  <a:cubicBezTo>
                    <a:pt x="11" y="33"/>
                    <a:pt x="7" y="27"/>
                    <a:pt x="7" y="19"/>
                  </a:cubicBezTo>
                  <a:cubicBezTo>
                    <a:pt x="7" y="8"/>
                    <a:pt x="13" y="0"/>
                    <a:pt x="24" y="0"/>
                  </a:cubicBezTo>
                  <a:cubicBezTo>
                    <a:pt x="34" y="0"/>
                    <a:pt x="40" y="8"/>
                    <a:pt x="40" y="15"/>
                  </a:cubicBezTo>
                  <a:cubicBezTo>
                    <a:pt x="40" y="20"/>
                    <a:pt x="37" y="23"/>
                    <a:pt x="34" y="23"/>
                  </a:cubicBezTo>
                  <a:cubicBezTo>
                    <a:pt x="31" y="23"/>
                    <a:pt x="29" y="20"/>
                    <a:pt x="29" y="17"/>
                  </a:cubicBezTo>
                  <a:cubicBezTo>
                    <a:pt x="29" y="15"/>
                    <a:pt x="29" y="14"/>
                    <a:pt x="29" y="13"/>
                  </a:cubicBezTo>
                  <a:cubicBezTo>
                    <a:pt x="28" y="12"/>
                    <a:pt x="26" y="11"/>
                    <a:pt x="24" y="11"/>
                  </a:cubicBezTo>
                  <a:cubicBezTo>
                    <a:pt x="19" y="11"/>
                    <a:pt x="17" y="14"/>
                    <a:pt x="17" y="18"/>
                  </a:cubicBezTo>
                  <a:cubicBezTo>
                    <a:pt x="17" y="22"/>
                    <a:pt x="19" y="24"/>
                    <a:pt x="25" y="28"/>
                  </a:cubicBezTo>
                  <a:cubicBezTo>
                    <a:pt x="31" y="32"/>
                    <a:pt x="35" y="37"/>
                    <a:pt x="35" y="46"/>
                  </a:cubicBezTo>
                  <a:cubicBezTo>
                    <a:pt x="35" y="56"/>
                    <a:pt x="29" y="64"/>
                    <a:pt x="18" y="64"/>
                  </a:cubicBezTo>
                  <a:cubicBezTo>
                    <a:pt x="8" y="64"/>
                    <a:pt x="0" y="58"/>
                    <a:pt x="0" y="4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49">
              <a:extLst>
                <a:ext uri="{FF2B5EF4-FFF2-40B4-BE49-F238E27FC236}">
                  <a16:creationId xmlns:a16="http://schemas.microsoft.com/office/drawing/2014/main" id="{FA9D0A90-82F6-48FE-AF46-29AFA1342E2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472" y="2589"/>
              <a:ext cx="690" cy="813"/>
            </a:xfrm>
            <a:custGeom>
              <a:avLst/>
              <a:gdLst>
                <a:gd name="T0" fmla="*/ 0 w 332"/>
                <a:gd name="T1" fmla="*/ 292 h 389"/>
                <a:gd name="T2" fmla="*/ 52 w 332"/>
                <a:gd name="T3" fmla="*/ 235 h 389"/>
                <a:gd name="T4" fmla="*/ 101 w 332"/>
                <a:gd name="T5" fmla="*/ 282 h 389"/>
                <a:gd name="T6" fmla="*/ 81 w 332"/>
                <a:gd name="T7" fmla="*/ 322 h 389"/>
                <a:gd name="T8" fmla="*/ 190 w 332"/>
                <a:gd name="T9" fmla="*/ 310 h 389"/>
                <a:gd name="T10" fmla="*/ 133 w 332"/>
                <a:gd name="T11" fmla="*/ 224 h 389"/>
                <a:gd name="T12" fmla="*/ 51 w 332"/>
                <a:gd name="T13" fmla="*/ 120 h 389"/>
                <a:gd name="T14" fmla="*/ 199 w 332"/>
                <a:gd name="T15" fmla="*/ 0 h 389"/>
                <a:gd name="T16" fmla="*/ 332 w 332"/>
                <a:gd name="T17" fmla="*/ 92 h 389"/>
                <a:gd name="T18" fmla="*/ 283 w 332"/>
                <a:gd name="T19" fmla="*/ 146 h 389"/>
                <a:gd name="T20" fmla="*/ 234 w 332"/>
                <a:gd name="T21" fmla="*/ 102 h 389"/>
                <a:gd name="T22" fmla="*/ 238 w 332"/>
                <a:gd name="T23" fmla="*/ 84 h 389"/>
                <a:gd name="T24" fmla="*/ 136 w 332"/>
                <a:gd name="T25" fmla="*/ 90 h 389"/>
                <a:gd name="T26" fmla="*/ 211 w 332"/>
                <a:gd name="T27" fmla="*/ 162 h 389"/>
                <a:gd name="T28" fmla="*/ 298 w 332"/>
                <a:gd name="T29" fmla="*/ 275 h 389"/>
                <a:gd name="T30" fmla="*/ 145 w 332"/>
                <a:gd name="T31" fmla="*/ 389 h 389"/>
                <a:gd name="T32" fmla="*/ 0 w 332"/>
                <a:gd name="T33" fmla="*/ 292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2" h="389">
                  <a:moveTo>
                    <a:pt x="0" y="292"/>
                  </a:moveTo>
                  <a:cubicBezTo>
                    <a:pt x="0" y="258"/>
                    <a:pt x="22" y="235"/>
                    <a:pt x="52" y="235"/>
                  </a:cubicBezTo>
                  <a:cubicBezTo>
                    <a:pt x="82" y="235"/>
                    <a:pt x="100" y="258"/>
                    <a:pt x="101" y="282"/>
                  </a:cubicBezTo>
                  <a:cubicBezTo>
                    <a:pt x="102" y="309"/>
                    <a:pt x="84" y="316"/>
                    <a:pt x="81" y="322"/>
                  </a:cubicBezTo>
                  <a:cubicBezTo>
                    <a:pt x="92" y="344"/>
                    <a:pt x="166" y="372"/>
                    <a:pt x="190" y="310"/>
                  </a:cubicBezTo>
                  <a:cubicBezTo>
                    <a:pt x="206" y="268"/>
                    <a:pt x="180" y="248"/>
                    <a:pt x="133" y="224"/>
                  </a:cubicBezTo>
                  <a:cubicBezTo>
                    <a:pt x="83" y="199"/>
                    <a:pt x="51" y="168"/>
                    <a:pt x="51" y="120"/>
                  </a:cubicBezTo>
                  <a:cubicBezTo>
                    <a:pt x="51" y="46"/>
                    <a:pt x="109" y="0"/>
                    <a:pt x="199" y="0"/>
                  </a:cubicBezTo>
                  <a:cubicBezTo>
                    <a:pt x="286" y="0"/>
                    <a:pt x="332" y="49"/>
                    <a:pt x="332" y="92"/>
                  </a:cubicBezTo>
                  <a:cubicBezTo>
                    <a:pt x="332" y="125"/>
                    <a:pt x="311" y="146"/>
                    <a:pt x="283" y="146"/>
                  </a:cubicBezTo>
                  <a:cubicBezTo>
                    <a:pt x="254" y="146"/>
                    <a:pt x="234" y="126"/>
                    <a:pt x="234" y="102"/>
                  </a:cubicBezTo>
                  <a:cubicBezTo>
                    <a:pt x="234" y="95"/>
                    <a:pt x="236" y="89"/>
                    <a:pt x="238" y="84"/>
                  </a:cubicBezTo>
                  <a:cubicBezTo>
                    <a:pt x="263" y="34"/>
                    <a:pt x="143" y="0"/>
                    <a:pt x="136" y="90"/>
                  </a:cubicBezTo>
                  <a:cubicBezTo>
                    <a:pt x="133" y="123"/>
                    <a:pt x="166" y="138"/>
                    <a:pt x="211" y="162"/>
                  </a:cubicBezTo>
                  <a:cubicBezTo>
                    <a:pt x="265" y="191"/>
                    <a:pt x="298" y="223"/>
                    <a:pt x="298" y="275"/>
                  </a:cubicBezTo>
                  <a:cubicBezTo>
                    <a:pt x="298" y="341"/>
                    <a:pt x="242" y="389"/>
                    <a:pt x="145" y="389"/>
                  </a:cubicBezTo>
                  <a:cubicBezTo>
                    <a:pt x="63" y="389"/>
                    <a:pt x="0" y="351"/>
                    <a:pt x="0" y="29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50">
              <a:extLst>
                <a:ext uri="{FF2B5EF4-FFF2-40B4-BE49-F238E27FC236}">
                  <a16:creationId xmlns:a16="http://schemas.microsoft.com/office/drawing/2014/main" id="{556B3122-B0D9-48B5-B73E-266A47422F5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106" y="2846"/>
              <a:ext cx="590" cy="550"/>
            </a:xfrm>
            <a:custGeom>
              <a:avLst/>
              <a:gdLst>
                <a:gd name="T0" fmla="*/ 43 w 284"/>
                <a:gd name="T1" fmla="*/ 0 h 263"/>
                <a:gd name="T2" fmla="*/ 130 w 284"/>
                <a:gd name="T3" fmla="*/ 0 h 263"/>
                <a:gd name="T4" fmla="*/ 94 w 284"/>
                <a:gd name="T5" fmla="*/ 150 h 263"/>
                <a:gd name="T6" fmla="*/ 91 w 284"/>
                <a:gd name="T7" fmla="*/ 171 h 263"/>
                <a:gd name="T8" fmla="*/ 114 w 284"/>
                <a:gd name="T9" fmla="*/ 195 h 263"/>
                <a:gd name="T10" fmla="*/ 157 w 284"/>
                <a:gd name="T11" fmla="*/ 145 h 263"/>
                <a:gd name="T12" fmla="*/ 193 w 284"/>
                <a:gd name="T13" fmla="*/ 0 h 263"/>
                <a:gd name="T14" fmla="*/ 284 w 284"/>
                <a:gd name="T15" fmla="*/ 0 h 263"/>
                <a:gd name="T16" fmla="*/ 242 w 284"/>
                <a:gd name="T17" fmla="*/ 177 h 263"/>
                <a:gd name="T18" fmla="*/ 220 w 284"/>
                <a:gd name="T19" fmla="*/ 263 h 263"/>
                <a:gd name="T20" fmla="*/ 150 w 284"/>
                <a:gd name="T21" fmla="*/ 206 h 263"/>
                <a:gd name="T22" fmla="*/ 64 w 284"/>
                <a:gd name="T23" fmla="*/ 263 h 263"/>
                <a:gd name="T24" fmla="*/ 0 w 284"/>
                <a:gd name="T25" fmla="*/ 197 h 263"/>
                <a:gd name="T26" fmla="*/ 6 w 284"/>
                <a:gd name="T27" fmla="*/ 154 h 263"/>
                <a:gd name="T28" fmla="*/ 26 w 284"/>
                <a:gd name="T29" fmla="*/ 6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4" h="263">
                  <a:moveTo>
                    <a:pt x="43" y="0"/>
                  </a:moveTo>
                  <a:cubicBezTo>
                    <a:pt x="130" y="0"/>
                    <a:pt x="130" y="0"/>
                    <a:pt x="130" y="0"/>
                  </a:cubicBezTo>
                  <a:cubicBezTo>
                    <a:pt x="94" y="150"/>
                    <a:pt x="94" y="150"/>
                    <a:pt x="94" y="150"/>
                  </a:cubicBezTo>
                  <a:cubicBezTo>
                    <a:pt x="92" y="157"/>
                    <a:pt x="91" y="163"/>
                    <a:pt x="91" y="171"/>
                  </a:cubicBezTo>
                  <a:cubicBezTo>
                    <a:pt x="91" y="185"/>
                    <a:pt x="98" y="195"/>
                    <a:pt x="114" y="195"/>
                  </a:cubicBezTo>
                  <a:cubicBezTo>
                    <a:pt x="137" y="195"/>
                    <a:pt x="150" y="178"/>
                    <a:pt x="157" y="145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2" y="177"/>
                    <a:pt x="242" y="177"/>
                    <a:pt x="242" y="177"/>
                  </a:cubicBezTo>
                  <a:cubicBezTo>
                    <a:pt x="239" y="188"/>
                    <a:pt x="220" y="263"/>
                    <a:pt x="220" y="263"/>
                  </a:cubicBezTo>
                  <a:cubicBezTo>
                    <a:pt x="182" y="263"/>
                    <a:pt x="155" y="245"/>
                    <a:pt x="150" y="206"/>
                  </a:cubicBezTo>
                  <a:cubicBezTo>
                    <a:pt x="133" y="235"/>
                    <a:pt x="102" y="263"/>
                    <a:pt x="64" y="263"/>
                  </a:cubicBezTo>
                  <a:cubicBezTo>
                    <a:pt x="26" y="263"/>
                    <a:pt x="0" y="239"/>
                    <a:pt x="0" y="197"/>
                  </a:cubicBezTo>
                  <a:cubicBezTo>
                    <a:pt x="0" y="185"/>
                    <a:pt x="1" y="172"/>
                    <a:pt x="6" y="154"/>
                  </a:cubicBezTo>
                  <a:cubicBezTo>
                    <a:pt x="26" y="67"/>
                    <a:pt x="26" y="67"/>
                    <a:pt x="26" y="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51">
              <a:extLst>
                <a:ext uri="{FF2B5EF4-FFF2-40B4-BE49-F238E27FC236}">
                  <a16:creationId xmlns:a16="http://schemas.microsoft.com/office/drawing/2014/main" id="{85086DAD-FE11-4091-BEA2-BF8C65865B3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98" y="2840"/>
              <a:ext cx="902" cy="560"/>
            </a:xfrm>
            <a:custGeom>
              <a:avLst/>
              <a:gdLst>
                <a:gd name="T0" fmla="*/ 316 w 434"/>
                <a:gd name="T1" fmla="*/ 207 h 268"/>
                <a:gd name="T2" fmla="*/ 322 w 434"/>
                <a:gd name="T3" fmla="*/ 169 h 268"/>
                <a:gd name="T4" fmla="*/ 336 w 434"/>
                <a:gd name="T5" fmla="*/ 117 h 268"/>
                <a:gd name="T6" fmla="*/ 340 w 434"/>
                <a:gd name="T7" fmla="*/ 95 h 268"/>
                <a:gd name="T8" fmla="*/ 316 w 434"/>
                <a:gd name="T9" fmla="*/ 68 h 268"/>
                <a:gd name="T10" fmla="*/ 278 w 434"/>
                <a:gd name="T11" fmla="*/ 115 h 268"/>
                <a:gd name="T12" fmla="*/ 243 w 434"/>
                <a:gd name="T13" fmla="*/ 263 h 268"/>
                <a:gd name="T14" fmla="*/ 152 w 434"/>
                <a:gd name="T15" fmla="*/ 263 h 268"/>
                <a:gd name="T16" fmla="*/ 187 w 434"/>
                <a:gd name="T17" fmla="*/ 117 h 268"/>
                <a:gd name="T18" fmla="*/ 191 w 434"/>
                <a:gd name="T19" fmla="*/ 94 h 268"/>
                <a:gd name="T20" fmla="*/ 167 w 434"/>
                <a:gd name="T21" fmla="*/ 68 h 268"/>
                <a:gd name="T22" fmla="*/ 127 w 434"/>
                <a:gd name="T23" fmla="*/ 114 h 268"/>
                <a:gd name="T24" fmla="*/ 91 w 434"/>
                <a:gd name="T25" fmla="*/ 263 h 268"/>
                <a:gd name="T26" fmla="*/ 0 w 434"/>
                <a:gd name="T27" fmla="*/ 263 h 268"/>
                <a:gd name="T28" fmla="*/ 45 w 434"/>
                <a:gd name="T29" fmla="*/ 73 h 268"/>
                <a:gd name="T30" fmla="*/ 61 w 434"/>
                <a:gd name="T31" fmla="*/ 5 h 268"/>
                <a:gd name="T32" fmla="*/ 144 w 434"/>
                <a:gd name="T33" fmla="*/ 5 h 268"/>
                <a:gd name="T34" fmla="*/ 131 w 434"/>
                <a:gd name="T35" fmla="*/ 62 h 268"/>
                <a:gd name="T36" fmla="*/ 217 w 434"/>
                <a:gd name="T37" fmla="*/ 0 h 268"/>
                <a:gd name="T38" fmla="*/ 283 w 434"/>
                <a:gd name="T39" fmla="*/ 60 h 268"/>
                <a:gd name="T40" fmla="*/ 368 w 434"/>
                <a:gd name="T41" fmla="*/ 0 h 268"/>
                <a:gd name="T42" fmla="*/ 434 w 434"/>
                <a:gd name="T43" fmla="*/ 74 h 268"/>
                <a:gd name="T44" fmla="*/ 427 w 434"/>
                <a:gd name="T45" fmla="*/ 120 h 268"/>
                <a:gd name="T46" fmla="*/ 410 w 434"/>
                <a:gd name="T47" fmla="*/ 185 h 268"/>
                <a:gd name="T48" fmla="*/ 389 w 434"/>
                <a:gd name="T49" fmla="*/ 268 h 268"/>
                <a:gd name="T50" fmla="*/ 316 w 434"/>
                <a:gd name="T51" fmla="*/ 207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8">
                  <a:moveTo>
                    <a:pt x="316" y="207"/>
                  </a:moveTo>
                  <a:cubicBezTo>
                    <a:pt x="316" y="196"/>
                    <a:pt x="318" y="186"/>
                    <a:pt x="322" y="169"/>
                  </a:cubicBezTo>
                  <a:cubicBezTo>
                    <a:pt x="336" y="117"/>
                    <a:pt x="336" y="117"/>
                    <a:pt x="336" y="117"/>
                  </a:cubicBezTo>
                  <a:cubicBezTo>
                    <a:pt x="339" y="108"/>
                    <a:pt x="340" y="100"/>
                    <a:pt x="340" y="95"/>
                  </a:cubicBezTo>
                  <a:cubicBezTo>
                    <a:pt x="340" y="77"/>
                    <a:pt x="330" y="68"/>
                    <a:pt x="316" y="68"/>
                  </a:cubicBezTo>
                  <a:cubicBezTo>
                    <a:pt x="300" y="68"/>
                    <a:pt x="287" y="82"/>
                    <a:pt x="278" y="115"/>
                  </a:cubicBezTo>
                  <a:cubicBezTo>
                    <a:pt x="243" y="263"/>
                    <a:pt x="243" y="263"/>
                    <a:pt x="243" y="263"/>
                  </a:cubicBezTo>
                  <a:cubicBezTo>
                    <a:pt x="152" y="263"/>
                    <a:pt x="152" y="263"/>
                    <a:pt x="152" y="263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189" y="108"/>
                    <a:pt x="191" y="101"/>
                    <a:pt x="191" y="94"/>
                  </a:cubicBezTo>
                  <a:cubicBezTo>
                    <a:pt x="191" y="77"/>
                    <a:pt x="181" y="68"/>
                    <a:pt x="167" y="68"/>
                  </a:cubicBezTo>
                  <a:cubicBezTo>
                    <a:pt x="150" y="68"/>
                    <a:pt x="135" y="82"/>
                    <a:pt x="127" y="114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51" y="25"/>
                    <a:pt x="184" y="0"/>
                    <a:pt x="217" y="0"/>
                  </a:cubicBezTo>
                  <a:cubicBezTo>
                    <a:pt x="250" y="0"/>
                    <a:pt x="277" y="21"/>
                    <a:pt x="283" y="60"/>
                  </a:cubicBezTo>
                  <a:cubicBezTo>
                    <a:pt x="306" y="20"/>
                    <a:pt x="337" y="0"/>
                    <a:pt x="368" y="0"/>
                  </a:cubicBezTo>
                  <a:cubicBezTo>
                    <a:pt x="404" y="0"/>
                    <a:pt x="434" y="25"/>
                    <a:pt x="434" y="74"/>
                  </a:cubicBezTo>
                  <a:cubicBezTo>
                    <a:pt x="434" y="87"/>
                    <a:pt x="431" y="104"/>
                    <a:pt x="427" y="120"/>
                  </a:cubicBezTo>
                  <a:cubicBezTo>
                    <a:pt x="410" y="185"/>
                    <a:pt x="410" y="185"/>
                    <a:pt x="410" y="185"/>
                  </a:cubicBezTo>
                  <a:cubicBezTo>
                    <a:pt x="408" y="195"/>
                    <a:pt x="389" y="268"/>
                    <a:pt x="389" y="268"/>
                  </a:cubicBezTo>
                  <a:cubicBezTo>
                    <a:pt x="342" y="268"/>
                    <a:pt x="316" y="244"/>
                    <a:pt x="316" y="2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52">
              <a:extLst>
                <a:ext uri="{FF2B5EF4-FFF2-40B4-BE49-F238E27FC236}">
                  <a16:creationId xmlns:a16="http://schemas.microsoft.com/office/drawing/2014/main" id="{5944F8FF-71EA-463F-BF1A-1D75EB4B61B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5331" y="2575"/>
              <a:ext cx="322" cy="819"/>
            </a:xfrm>
            <a:custGeom>
              <a:avLst/>
              <a:gdLst>
                <a:gd name="T0" fmla="*/ 0 w 155"/>
                <a:gd name="T1" fmla="*/ 331 h 392"/>
                <a:gd name="T2" fmla="*/ 5 w 155"/>
                <a:gd name="T3" fmla="*/ 293 h 392"/>
                <a:gd name="T4" fmla="*/ 27 w 155"/>
                <a:gd name="T5" fmla="*/ 209 h 392"/>
                <a:gd name="T6" fmla="*/ 44 w 155"/>
                <a:gd name="T7" fmla="*/ 141 h 392"/>
                <a:gd name="T8" fmla="*/ 137 w 155"/>
                <a:gd name="T9" fmla="*/ 141 h 392"/>
                <a:gd name="T10" fmla="*/ 94 w 155"/>
                <a:gd name="T11" fmla="*/ 306 h 392"/>
                <a:gd name="T12" fmla="*/ 73 w 155"/>
                <a:gd name="T13" fmla="*/ 392 h 392"/>
                <a:gd name="T14" fmla="*/ 0 w 155"/>
                <a:gd name="T15" fmla="*/ 331 h 392"/>
                <a:gd name="T16" fmla="*/ 42 w 155"/>
                <a:gd name="T17" fmla="*/ 54 h 392"/>
                <a:gd name="T18" fmla="*/ 98 w 155"/>
                <a:gd name="T19" fmla="*/ 0 h 392"/>
                <a:gd name="T20" fmla="*/ 155 w 155"/>
                <a:gd name="T21" fmla="*/ 54 h 392"/>
                <a:gd name="T22" fmla="*/ 98 w 155"/>
                <a:gd name="T23" fmla="*/ 109 h 392"/>
                <a:gd name="T24" fmla="*/ 42 w 155"/>
                <a:gd name="T25" fmla="*/ 5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392">
                  <a:moveTo>
                    <a:pt x="0" y="331"/>
                  </a:moveTo>
                  <a:cubicBezTo>
                    <a:pt x="0" y="320"/>
                    <a:pt x="1" y="310"/>
                    <a:pt x="5" y="293"/>
                  </a:cubicBezTo>
                  <a:cubicBezTo>
                    <a:pt x="27" y="209"/>
                    <a:pt x="27" y="209"/>
                    <a:pt x="27" y="209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94" y="306"/>
                    <a:pt x="94" y="306"/>
                    <a:pt x="94" y="306"/>
                  </a:cubicBezTo>
                  <a:cubicBezTo>
                    <a:pt x="91" y="318"/>
                    <a:pt x="73" y="392"/>
                    <a:pt x="73" y="392"/>
                  </a:cubicBezTo>
                  <a:cubicBezTo>
                    <a:pt x="25" y="392"/>
                    <a:pt x="0" y="369"/>
                    <a:pt x="0" y="331"/>
                  </a:cubicBezTo>
                  <a:moveTo>
                    <a:pt x="42" y="54"/>
                  </a:moveTo>
                  <a:cubicBezTo>
                    <a:pt x="42" y="23"/>
                    <a:pt x="66" y="0"/>
                    <a:pt x="98" y="0"/>
                  </a:cubicBezTo>
                  <a:cubicBezTo>
                    <a:pt x="130" y="0"/>
                    <a:pt x="155" y="23"/>
                    <a:pt x="155" y="54"/>
                  </a:cubicBezTo>
                  <a:cubicBezTo>
                    <a:pt x="155" y="85"/>
                    <a:pt x="130" y="109"/>
                    <a:pt x="98" y="109"/>
                  </a:cubicBezTo>
                  <a:cubicBezTo>
                    <a:pt x="66" y="109"/>
                    <a:pt x="42" y="85"/>
                    <a:pt x="42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53">
              <a:extLst>
                <a:ext uri="{FF2B5EF4-FFF2-40B4-BE49-F238E27FC236}">
                  <a16:creationId xmlns:a16="http://schemas.microsoft.com/office/drawing/2014/main" id="{604DA327-D862-4A2B-A6F1-98140097E56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72" y="2709"/>
              <a:ext cx="450" cy="693"/>
            </a:xfrm>
            <a:custGeom>
              <a:avLst/>
              <a:gdLst>
                <a:gd name="T0" fmla="*/ 87 w 217"/>
                <a:gd name="T1" fmla="*/ 332 h 332"/>
                <a:gd name="T2" fmla="*/ 14 w 217"/>
                <a:gd name="T3" fmla="*/ 269 h 332"/>
                <a:gd name="T4" fmla="*/ 21 w 217"/>
                <a:gd name="T5" fmla="*/ 227 h 332"/>
                <a:gd name="T6" fmla="*/ 43 w 217"/>
                <a:gd name="T7" fmla="*/ 148 h 332"/>
                <a:gd name="T8" fmla="*/ 0 w 217"/>
                <a:gd name="T9" fmla="*/ 148 h 332"/>
                <a:gd name="T10" fmla="*/ 16 w 217"/>
                <a:gd name="T11" fmla="*/ 77 h 332"/>
                <a:gd name="T12" fmla="*/ 58 w 217"/>
                <a:gd name="T13" fmla="*/ 76 h 332"/>
                <a:gd name="T14" fmla="*/ 70 w 217"/>
                <a:gd name="T15" fmla="*/ 32 h 332"/>
                <a:gd name="T16" fmla="*/ 166 w 217"/>
                <a:gd name="T17" fmla="*/ 0 h 332"/>
                <a:gd name="T18" fmla="*/ 147 w 217"/>
                <a:gd name="T19" fmla="*/ 80 h 332"/>
                <a:gd name="T20" fmla="*/ 217 w 217"/>
                <a:gd name="T21" fmla="*/ 80 h 332"/>
                <a:gd name="T22" fmla="*/ 201 w 217"/>
                <a:gd name="T23" fmla="*/ 148 h 332"/>
                <a:gd name="T24" fmla="*/ 130 w 217"/>
                <a:gd name="T25" fmla="*/ 148 h 332"/>
                <a:gd name="T26" fmla="*/ 87 w 217"/>
                <a:gd name="T2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7" h="332">
                  <a:moveTo>
                    <a:pt x="87" y="332"/>
                  </a:moveTo>
                  <a:cubicBezTo>
                    <a:pt x="45" y="332"/>
                    <a:pt x="14" y="313"/>
                    <a:pt x="14" y="269"/>
                  </a:cubicBezTo>
                  <a:cubicBezTo>
                    <a:pt x="14" y="258"/>
                    <a:pt x="17" y="247"/>
                    <a:pt x="21" y="227"/>
                  </a:cubicBezTo>
                  <a:cubicBezTo>
                    <a:pt x="43" y="148"/>
                    <a:pt x="43" y="148"/>
                    <a:pt x="43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130" y="148"/>
                    <a:pt x="130" y="148"/>
                    <a:pt x="130" y="148"/>
                  </a:cubicBezTo>
                  <a:lnTo>
                    <a:pt x="87" y="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54">
              <a:extLst>
                <a:ext uri="{FF2B5EF4-FFF2-40B4-BE49-F238E27FC236}">
                  <a16:creationId xmlns:a16="http://schemas.microsoft.com/office/drawing/2014/main" id="{C874D251-EB77-4B1A-BD40-94BD5853E163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529" y="3456"/>
              <a:ext cx="194" cy="199"/>
            </a:xfrm>
            <a:custGeom>
              <a:avLst/>
              <a:gdLst>
                <a:gd name="T0" fmla="*/ 0 w 93"/>
                <a:gd name="T1" fmla="*/ 78 h 95"/>
                <a:gd name="T2" fmla="*/ 11 w 93"/>
                <a:gd name="T3" fmla="*/ 78 h 95"/>
                <a:gd name="T4" fmla="*/ 11 w 93"/>
                <a:gd name="T5" fmla="*/ 17 h 95"/>
                <a:gd name="T6" fmla="*/ 0 w 93"/>
                <a:gd name="T7" fmla="*/ 17 h 95"/>
                <a:gd name="T8" fmla="*/ 0 w 93"/>
                <a:gd name="T9" fmla="*/ 0 h 95"/>
                <a:gd name="T10" fmla="*/ 38 w 93"/>
                <a:gd name="T11" fmla="*/ 0 h 95"/>
                <a:gd name="T12" fmla="*/ 93 w 93"/>
                <a:gd name="T13" fmla="*/ 47 h 95"/>
                <a:gd name="T14" fmla="*/ 36 w 93"/>
                <a:gd name="T15" fmla="*/ 95 h 95"/>
                <a:gd name="T16" fmla="*/ 0 w 93"/>
                <a:gd name="T17" fmla="*/ 95 h 95"/>
                <a:gd name="T18" fmla="*/ 0 w 93"/>
                <a:gd name="T19" fmla="*/ 78 h 95"/>
                <a:gd name="T20" fmla="*/ 39 w 93"/>
                <a:gd name="T21" fmla="*/ 78 h 95"/>
                <a:gd name="T22" fmla="*/ 72 w 93"/>
                <a:gd name="T23" fmla="*/ 47 h 95"/>
                <a:gd name="T24" fmla="*/ 38 w 93"/>
                <a:gd name="T25" fmla="*/ 17 h 95"/>
                <a:gd name="T26" fmla="*/ 31 w 93"/>
                <a:gd name="T27" fmla="*/ 17 h 95"/>
                <a:gd name="T28" fmla="*/ 31 w 93"/>
                <a:gd name="T29" fmla="*/ 78 h 95"/>
                <a:gd name="T30" fmla="*/ 39 w 93"/>
                <a:gd name="T31" fmla="*/ 7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95">
                  <a:moveTo>
                    <a:pt x="0" y="78"/>
                  </a:moveTo>
                  <a:cubicBezTo>
                    <a:pt x="11" y="78"/>
                    <a:pt x="11" y="78"/>
                    <a:pt x="11" y="78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73" y="0"/>
                    <a:pt x="93" y="18"/>
                    <a:pt x="93" y="47"/>
                  </a:cubicBezTo>
                  <a:cubicBezTo>
                    <a:pt x="93" y="75"/>
                    <a:pt x="74" y="95"/>
                    <a:pt x="36" y="95"/>
                  </a:cubicBezTo>
                  <a:cubicBezTo>
                    <a:pt x="0" y="95"/>
                    <a:pt x="0" y="95"/>
                    <a:pt x="0" y="95"/>
                  </a:cubicBezTo>
                  <a:lnTo>
                    <a:pt x="0" y="78"/>
                  </a:lnTo>
                  <a:close/>
                  <a:moveTo>
                    <a:pt x="39" y="78"/>
                  </a:moveTo>
                  <a:cubicBezTo>
                    <a:pt x="61" y="78"/>
                    <a:pt x="72" y="66"/>
                    <a:pt x="72" y="47"/>
                  </a:cubicBezTo>
                  <a:cubicBezTo>
                    <a:pt x="72" y="27"/>
                    <a:pt x="59" y="17"/>
                    <a:pt x="38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78"/>
                    <a:pt x="31" y="78"/>
                    <a:pt x="31" y="78"/>
                  </a:cubicBezTo>
                  <a:lnTo>
                    <a:pt x="39" y="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55">
              <a:extLst>
                <a:ext uri="{FF2B5EF4-FFF2-40B4-BE49-F238E27FC236}">
                  <a16:creationId xmlns:a16="http://schemas.microsoft.com/office/drawing/2014/main" id="{35B93A1B-1123-41E2-B329-F05CE525625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737" y="3492"/>
              <a:ext cx="141" cy="200"/>
            </a:xfrm>
            <a:custGeom>
              <a:avLst/>
              <a:gdLst>
                <a:gd name="T0" fmla="*/ 4 w 68"/>
                <a:gd name="T1" fmla="*/ 85 h 96"/>
                <a:gd name="T2" fmla="*/ 0 w 68"/>
                <a:gd name="T3" fmla="*/ 75 h 96"/>
                <a:gd name="T4" fmla="*/ 12 w 68"/>
                <a:gd name="T5" fmla="*/ 63 h 96"/>
                <a:gd name="T6" fmla="*/ 23 w 68"/>
                <a:gd name="T7" fmla="*/ 73 h 96"/>
                <a:gd name="T8" fmla="*/ 21 w 68"/>
                <a:gd name="T9" fmla="*/ 78 h 96"/>
                <a:gd name="T10" fmla="*/ 33 w 68"/>
                <a:gd name="T11" fmla="*/ 81 h 96"/>
                <a:gd name="T12" fmla="*/ 49 w 68"/>
                <a:gd name="T13" fmla="*/ 68 h 96"/>
                <a:gd name="T14" fmla="*/ 42 w 68"/>
                <a:gd name="T15" fmla="*/ 57 h 96"/>
                <a:gd name="T16" fmla="*/ 28 w 68"/>
                <a:gd name="T17" fmla="*/ 54 h 96"/>
                <a:gd name="T18" fmla="*/ 23 w 68"/>
                <a:gd name="T19" fmla="*/ 54 h 96"/>
                <a:gd name="T20" fmla="*/ 23 w 68"/>
                <a:gd name="T21" fmla="*/ 39 h 96"/>
                <a:gd name="T22" fmla="*/ 28 w 68"/>
                <a:gd name="T23" fmla="*/ 39 h 96"/>
                <a:gd name="T24" fmla="*/ 42 w 68"/>
                <a:gd name="T25" fmla="*/ 36 h 96"/>
                <a:gd name="T26" fmla="*/ 48 w 68"/>
                <a:gd name="T27" fmla="*/ 26 h 96"/>
                <a:gd name="T28" fmla="*/ 34 w 68"/>
                <a:gd name="T29" fmla="*/ 15 h 96"/>
                <a:gd name="T30" fmla="*/ 24 w 68"/>
                <a:gd name="T31" fmla="*/ 17 h 96"/>
                <a:gd name="T32" fmla="*/ 25 w 68"/>
                <a:gd name="T33" fmla="*/ 22 h 96"/>
                <a:gd name="T34" fmla="*/ 15 w 68"/>
                <a:gd name="T35" fmla="*/ 33 h 96"/>
                <a:gd name="T36" fmla="*/ 4 w 68"/>
                <a:gd name="T37" fmla="*/ 21 h 96"/>
                <a:gd name="T38" fmla="*/ 9 w 68"/>
                <a:gd name="T39" fmla="*/ 8 h 96"/>
                <a:gd name="T40" fmla="*/ 35 w 68"/>
                <a:gd name="T41" fmla="*/ 0 h 96"/>
                <a:gd name="T42" fmla="*/ 67 w 68"/>
                <a:gd name="T43" fmla="*/ 25 h 96"/>
                <a:gd name="T44" fmla="*/ 57 w 68"/>
                <a:gd name="T45" fmla="*/ 42 h 96"/>
                <a:gd name="T46" fmla="*/ 48 w 68"/>
                <a:gd name="T47" fmla="*/ 46 h 96"/>
                <a:gd name="T48" fmla="*/ 58 w 68"/>
                <a:gd name="T49" fmla="*/ 51 h 96"/>
                <a:gd name="T50" fmla="*/ 68 w 68"/>
                <a:gd name="T51" fmla="*/ 69 h 96"/>
                <a:gd name="T52" fmla="*/ 33 w 68"/>
                <a:gd name="T53" fmla="*/ 96 h 96"/>
                <a:gd name="T54" fmla="*/ 4 w 68"/>
                <a:gd name="T55" fmla="*/ 8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96">
                  <a:moveTo>
                    <a:pt x="4" y="85"/>
                  </a:moveTo>
                  <a:cubicBezTo>
                    <a:pt x="2" y="82"/>
                    <a:pt x="0" y="78"/>
                    <a:pt x="0" y="75"/>
                  </a:cubicBezTo>
                  <a:cubicBezTo>
                    <a:pt x="0" y="68"/>
                    <a:pt x="5" y="63"/>
                    <a:pt x="12" y="63"/>
                  </a:cubicBezTo>
                  <a:cubicBezTo>
                    <a:pt x="18" y="63"/>
                    <a:pt x="23" y="68"/>
                    <a:pt x="23" y="73"/>
                  </a:cubicBezTo>
                  <a:cubicBezTo>
                    <a:pt x="23" y="75"/>
                    <a:pt x="22" y="77"/>
                    <a:pt x="21" y="78"/>
                  </a:cubicBezTo>
                  <a:cubicBezTo>
                    <a:pt x="25" y="80"/>
                    <a:pt x="28" y="81"/>
                    <a:pt x="33" y="81"/>
                  </a:cubicBezTo>
                  <a:cubicBezTo>
                    <a:pt x="42" y="81"/>
                    <a:pt x="49" y="76"/>
                    <a:pt x="49" y="68"/>
                  </a:cubicBezTo>
                  <a:cubicBezTo>
                    <a:pt x="49" y="63"/>
                    <a:pt x="47" y="59"/>
                    <a:pt x="42" y="57"/>
                  </a:cubicBezTo>
                  <a:cubicBezTo>
                    <a:pt x="39" y="55"/>
                    <a:pt x="34" y="54"/>
                    <a:pt x="2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4" y="39"/>
                    <a:pt x="38" y="38"/>
                    <a:pt x="42" y="36"/>
                  </a:cubicBezTo>
                  <a:cubicBezTo>
                    <a:pt x="45" y="34"/>
                    <a:pt x="48" y="31"/>
                    <a:pt x="48" y="26"/>
                  </a:cubicBezTo>
                  <a:cubicBezTo>
                    <a:pt x="48" y="19"/>
                    <a:pt x="41" y="15"/>
                    <a:pt x="34" y="15"/>
                  </a:cubicBezTo>
                  <a:cubicBezTo>
                    <a:pt x="29" y="15"/>
                    <a:pt x="26" y="16"/>
                    <a:pt x="24" y="17"/>
                  </a:cubicBezTo>
                  <a:cubicBezTo>
                    <a:pt x="25" y="19"/>
                    <a:pt x="25" y="20"/>
                    <a:pt x="25" y="22"/>
                  </a:cubicBezTo>
                  <a:cubicBezTo>
                    <a:pt x="25" y="28"/>
                    <a:pt x="20" y="33"/>
                    <a:pt x="15" y="33"/>
                  </a:cubicBezTo>
                  <a:cubicBezTo>
                    <a:pt x="8" y="33"/>
                    <a:pt x="4" y="28"/>
                    <a:pt x="4" y="21"/>
                  </a:cubicBezTo>
                  <a:cubicBezTo>
                    <a:pt x="4" y="17"/>
                    <a:pt x="5" y="12"/>
                    <a:pt x="9" y="8"/>
                  </a:cubicBezTo>
                  <a:cubicBezTo>
                    <a:pt x="14" y="3"/>
                    <a:pt x="22" y="0"/>
                    <a:pt x="35" y="0"/>
                  </a:cubicBezTo>
                  <a:cubicBezTo>
                    <a:pt x="54" y="0"/>
                    <a:pt x="67" y="11"/>
                    <a:pt x="67" y="25"/>
                  </a:cubicBezTo>
                  <a:cubicBezTo>
                    <a:pt x="67" y="32"/>
                    <a:pt x="63" y="38"/>
                    <a:pt x="57" y="42"/>
                  </a:cubicBezTo>
                  <a:cubicBezTo>
                    <a:pt x="55" y="44"/>
                    <a:pt x="51" y="46"/>
                    <a:pt x="48" y="46"/>
                  </a:cubicBezTo>
                  <a:cubicBezTo>
                    <a:pt x="51" y="47"/>
                    <a:pt x="55" y="49"/>
                    <a:pt x="58" y="51"/>
                  </a:cubicBezTo>
                  <a:cubicBezTo>
                    <a:pt x="64" y="55"/>
                    <a:pt x="68" y="61"/>
                    <a:pt x="68" y="69"/>
                  </a:cubicBezTo>
                  <a:cubicBezTo>
                    <a:pt x="68" y="86"/>
                    <a:pt x="54" y="96"/>
                    <a:pt x="33" y="96"/>
                  </a:cubicBezTo>
                  <a:cubicBezTo>
                    <a:pt x="20" y="96"/>
                    <a:pt x="9" y="91"/>
                    <a:pt x="4" y="8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56">
              <a:extLst>
                <a:ext uri="{FF2B5EF4-FFF2-40B4-BE49-F238E27FC236}">
                  <a16:creationId xmlns:a16="http://schemas.microsoft.com/office/drawing/2014/main" id="{EF073C96-7C9F-44FE-B614-101BF28158D7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897" y="3456"/>
              <a:ext cx="150" cy="201"/>
            </a:xfrm>
            <a:custGeom>
              <a:avLst/>
              <a:gdLst>
                <a:gd name="T0" fmla="*/ 37 w 72"/>
                <a:gd name="T1" fmla="*/ 96 h 96"/>
                <a:gd name="T2" fmla="*/ 11 w 72"/>
                <a:gd name="T3" fmla="*/ 86 h 96"/>
                <a:gd name="T4" fmla="*/ 0 w 72"/>
                <a:gd name="T5" fmla="*/ 53 h 96"/>
                <a:gd name="T6" fmla="*/ 41 w 72"/>
                <a:gd name="T7" fmla="*/ 0 h 96"/>
                <a:gd name="T8" fmla="*/ 63 w 72"/>
                <a:gd name="T9" fmla="*/ 8 h 96"/>
                <a:gd name="T10" fmla="*/ 68 w 72"/>
                <a:gd name="T11" fmla="*/ 18 h 96"/>
                <a:gd name="T12" fmla="*/ 56 w 72"/>
                <a:gd name="T13" fmla="*/ 30 h 96"/>
                <a:gd name="T14" fmla="*/ 45 w 72"/>
                <a:gd name="T15" fmla="*/ 19 h 96"/>
                <a:gd name="T16" fmla="*/ 46 w 72"/>
                <a:gd name="T17" fmla="*/ 16 h 96"/>
                <a:gd name="T18" fmla="*/ 40 w 72"/>
                <a:gd name="T19" fmla="*/ 16 h 96"/>
                <a:gd name="T20" fmla="*/ 19 w 72"/>
                <a:gd name="T21" fmla="*/ 47 h 96"/>
                <a:gd name="T22" fmla="*/ 41 w 72"/>
                <a:gd name="T23" fmla="*/ 36 h 96"/>
                <a:gd name="T24" fmla="*/ 72 w 72"/>
                <a:gd name="T25" fmla="*/ 65 h 96"/>
                <a:gd name="T26" fmla="*/ 37 w 72"/>
                <a:gd name="T27" fmla="*/ 96 h 96"/>
                <a:gd name="T28" fmla="*/ 53 w 72"/>
                <a:gd name="T29" fmla="*/ 65 h 96"/>
                <a:gd name="T30" fmla="*/ 37 w 72"/>
                <a:gd name="T31" fmla="*/ 50 h 96"/>
                <a:gd name="T32" fmla="*/ 20 w 72"/>
                <a:gd name="T33" fmla="*/ 66 h 96"/>
                <a:gd name="T34" fmla="*/ 25 w 72"/>
                <a:gd name="T35" fmla="*/ 76 h 96"/>
                <a:gd name="T36" fmla="*/ 36 w 72"/>
                <a:gd name="T37" fmla="*/ 81 h 96"/>
                <a:gd name="T38" fmla="*/ 53 w 72"/>
                <a:gd name="T39" fmla="*/ 6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96">
                  <a:moveTo>
                    <a:pt x="37" y="96"/>
                  </a:moveTo>
                  <a:cubicBezTo>
                    <a:pt x="26" y="96"/>
                    <a:pt x="18" y="93"/>
                    <a:pt x="11" y="86"/>
                  </a:cubicBezTo>
                  <a:cubicBezTo>
                    <a:pt x="4" y="79"/>
                    <a:pt x="0" y="68"/>
                    <a:pt x="0" y="53"/>
                  </a:cubicBezTo>
                  <a:cubicBezTo>
                    <a:pt x="0" y="19"/>
                    <a:pt x="17" y="0"/>
                    <a:pt x="41" y="0"/>
                  </a:cubicBezTo>
                  <a:cubicBezTo>
                    <a:pt x="50" y="0"/>
                    <a:pt x="58" y="3"/>
                    <a:pt x="63" y="8"/>
                  </a:cubicBezTo>
                  <a:cubicBezTo>
                    <a:pt x="66" y="11"/>
                    <a:pt x="68" y="14"/>
                    <a:pt x="68" y="18"/>
                  </a:cubicBezTo>
                  <a:cubicBezTo>
                    <a:pt x="68" y="25"/>
                    <a:pt x="63" y="30"/>
                    <a:pt x="56" y="30"/>
                  </a:cubicBezTo>
                  <a:cubicBezTo>
                    <a:pt x="50" y="30"/>
                    <a:pt x="45" y="25"/>
                    <a:pt x="45" y="19"/>
                  </a:cubicBezTo>
                  <a:cubicBezTo>
                    <a:pt x="45" y="18"/>
                    <a:pt x="45" y="17"/>
                    <a:pt x="46" y="16"/>
                  </a:cubicBezTo>
                  <a:cubicBezTo>
                    <a:pt x="44" y="16"/>
                    <a:pt x="42" y="16"/>
                    <a:pt x="40" y="16"/>
                  </a:cubicBezTo>
                  <a:cubicBezTo>
                    <a:pt x="30" y="16"/>
                    <a:pt x="19" y="26"/>
                    <a:pt x="19" y="47"/>
                  </a:cubicBezTo>
                  <a:cubicBezTo>
                    <a:pt x="22" y="41"/>
                    <a:pt x="31" y="36"/>
                    <a:pt x="41" y="36"/>
                  </a:cubicBezTo>
                  <a:cubicBezTo>
                    <a:pt x="59" y="36"/>
                    <a:pt x="72" y="48"/>
                    <a:pt x="72" y="65"/>
                  </a:cubicBezTo>
                  <a:cubicBezTo>
                    <a:pt x="72" y="83"/>
                    <a:pt x="57" y="96"/>
                    <a:pt x="37" y="96"/>
                  </a:cubicBezTo>
                  <a:moveTo>
                    <a:pt x="53" y="65"/>
                  </a:moveTo>
                  <a:cubicBezTo>
                    <a:pt x="53" y="57"/>
                    <a:pt x="47" y="50"/>
                    <a:pt x="37" y="50"/>
                  </a:cubicBezTo>
                  <a:cubicBezTo>
                    <a:pt x="27" y="50"/>
                    <a:pt x="20" y="57"/>
                    <a:pt x="20" y="66"/>
                  </a:cubicBezTo>
                  <a:cubicBezTo>
                    <a:pt x="20" y="70"/>
                    <a:pt x="22" y="73"/>
                    <a:pt x="25" y="76"/>
                  </a:cubicBezTo>
                  <a:cubicBezTo>
                    <a:pt x="28" y="79"/>
                    <a:pt x="32" y="81"/>
                    <a:pt x="36" y="81"/>
                  </a:cubicBezTo>
                  <a:cubicBezTo>
                    <a:pt x="46" y="81"/>
                    <a:pt x="53" y="74"/>
                    <a:pt x="53" y="6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57">
              <a:extLst>
                <a:ext uri="{FF2B5EF4-FFF2-40B4-BE49-F238E27FC236}">
                  <a16:creationId xmlns:a16="http://schemas.microsoft.com/office/drawing/2014/main" id="{B1A9188D-9A43-4AFE-ACE6-2568AB24AB2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63" y="3494"/>
              <a:ext cx="140" cy="198"/>
            </a:xfrm>
            <a:custGeom>
              <a:avLst/>
              <a:gdLst>
                <a:gd name="T0" fmla="*/ 5 w 67"/>
                <a:gd name="T1" fmla="*/ 87 h 95"/>
                <a:gd name="T2" fmla="*/ 0 w 67"/>
                <a:gd name="T3" fmla="*/ 76 h 95"/>
                <a:gd name="T4" fmla="*/ 12 w 67"/>
                <a:gd name="T5" fmla="*/ 64 h 95"/>
                <a:gd name="T6" fmla="*/ 23 w 67"/>
                <a:gd name="T7" fmla="*/ 75 h 95"/>
                <a:gd name="T8" fmla="*/ 22 w 67"/>
                <a:gd name="T9" fmla="*/ 78 h 95"/>
                <a:gd name="T10" fmla="*/ 30 w 67"/>
                <a:gd name="T11" fmla="*/ 80 h 95"/>
                <a:gd name="T12" fmla="*/ 47 w 67"/>
                <a:gd name="T13" fmla="*/ 64 h 95"/>
                <a:gd name="T14" fmla="*/ 30 w 67"/>
                <a:gd name="T15" fmla="*/ 49 h 95"/>
                <a:gd name="T16" fmla="*/ 13 w 67"/>
                <a:gd name="T17" fmla="*/ 54 h 95"/>
                <a:gd name="T18" fmla="*/ 4 w 67"/>
                <a:gd name="T19" fmla="*/ 49 h 95"/>
                <a:gd name="T20" fmla="*/ 10 w 67"/>
                <a:gd name="T21" fmla="*/ 0 h 95"/>
                <a:gd name="T22" fmla="*/ 62 w 67"/>
                <a:gd name="T23" fmla="*/ 0 h 95"/>
                <a:gd name="T24" fmla="*/ 62 w 67"/>
                <a:gd name="T25" fmla="*/ 17 h 95"/>
                <a:gd name="T26" fmla="*/ 25 w 67"/>
                <a:gd name="T27" fmla="*/ 17 h 95"/>
                <a:gd name="T28" fmla="*/ 22 w 67"/>
                <a:gd name="T29" fmla="*/ 35 h 95"/>
                <a:gd name="T30" fmla="*/ 34 w 67"/>
                <a:gd name="T31" fmla="*/ 34 h 95"/>
                <a:gd name="T32" fmla="*/ 67 w 67"/>
                <a:gd name="T33" fmla="*/ 64 h 95"/>
                <a:gd name="T34" fmla="*/ 31 w 67"/>
                <a:gd name="T35" fmla="*/ 95 h 95"/>
                <a:gd name="T36" fmla="*/ 5 w 67"/>
                <a:gd name="T37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7" h="95">
                  <a:moveTo>
                    <a:pt x="5" y="87"/>
                  </a:moveTo>
                  <a:cubicBezTo>
                    <a:pt x="2" y="84"/>
                    <a:pt x="0" y="80"/>
                    <a:pt x="0" y="76"/>
                  </a:cubicBezTo>
                  <a:cubicBezTo>
                    <a:pt x="0" y="69"/>
                    <a:pt x="5" y="64"/>
                    <a:pt x="12" y="64"/>
                  </a:cubicBezTo>
                  <a:cubicBezTo>
                    <a:pt x="18" y="64"/>
                    <a:pt x="23" y="69"/>
                    <a:pt x="23" y="75"/>
                  </a:cubicBezTo>
                  <a:cubicBezTo>
                    <a:pt x="23" y="76"/>
                    <a:pt x="22" y="77"/>
                    <a:pt x="22" y="78"/>
                  </a:cubicBezTo>
                  <a:cubicBezTo>
                    <a:pt x="24" y="79"/>
                    <a:pt x="27" y="80"/>
                    <a:pt x="30" y="80"/>
                  </a:cubicBezTo>
                  <a:cubicBezTo>
                    <a:pt x="41" y="80"/>
                    <a:pt x="47" y="73"/>
                    <a:pt x="47" y="64"/>
                  </a:cubicBezTo>
                  <a:cubicBezTo>
                    <a:pt x="47" y="55"/>
                    <a:pt x="41" y="49"/>
                    <a:pt x="30" y="49"/>
                  </a:cubicBezTo>
                  <a:cubicBezTo>
                    <a:pt x="24" y="49"/>
                    <a:pt x="18" y="51"/>
                    <a:pt x="13" y="54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6" y="34"/>
                    <a:pt x="30" y="34"/>
                    <a:pt x="34" y="34"/>
                  </a:cubicBezTo>
                  <a:cubicBezTo>
                    <a:pt x="53" y="34"/>
                    <a:pt x="67" y="45"/>
                    <a:pt x="67" y="64"/>
                  </a:cubicBezTo>
                  <a:cubicBezTo>
                    <a:pt x="67" y="82"/>
                    <a:pt x="52" y="95"/>
                    <a:pt x="31" y="95"/>
                  </a:cubicBezTo>
                  <a:cubicBezTo>
                    <a:pt x="19" y="95"/>
                    <a:pt x="10" y="92"/>
                    <a:pt x="5" y="8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58">
              <a:extLst>
                <a:ext uri="{FF2B5EF4-FFF2-40B4-BE49-F238E27FC236}">
                  <a16:creationId xmlns:a16="http://schemas.microsoft.com/office/drawing/2014/main" id="{5335EE94-35BF-42DA-ACBC-FC26193218C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203" y="3454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0 w 96"/>
                <a:gd name="T9" fmla="*/ 17 h 97"/>
                <a:gd name="T10" fmla="*/ 30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5 w 96"/>
                <a:gd name="T27" fmla="*/ 17 h 97"/>
                <a:gd name="T28" fmla="*/ 85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85"/>
                    <a:pt x="70" y="97"/>
                    <a:pt x="48" y="97"/>
                  </a:cubicBezTo>
                  <a:cubicBezTo>
                    <a:pt x="25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59">
              <a:extLst>
                <a:ext uri="{FF2B5EF4-FFF2-40B4-BE49-F238E27FC236}">
                  <a16:creationId xmlns:a16="http://schemas.microsoft.com/office/drawing/2014/main" id="{21AF0A5E-8320-4891-ACE0-8D37A8BBD99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19" y="3450"/>
              <a:ext cx="184" cy="205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0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4 w 89"/>
                <a:gd name="T13" fmla="*/ 22 h 98"/>
                <a:gd name="T14" fmla="*/ 50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0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4" y="22"/>
                  </a:cubicBezTo>
                  <a:cubicBezTo>
                    <a:pt x="62" y="20"/>
                    <a:pt x="57" y="18"/>
                    <a:pt x="50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7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5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6D604198-77C7-4D7D-9236-16CB19F5B26A}"/>
              </a:ext>
            </a:extLst>
          </p:cNvPr>
          <p:cNvSpPr txBox="1"/>
          <p:nvPr userDrawn="1"/>
        </p:nvSpPr>
        <p:spPr>
          <a:xfrm>
            <a:off x="82063" y="6454993"/>
            <a:ext cx="7585248" cy="4616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algn="l" defTabSz="932742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12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rPr>
              <a:t>D365UG/CRMUG Summit Nashville | October 10–13, 2017 | #D365UGSummit #CRMUGSummit</a:t>
            </a:r>
          </a:p>
        </p:txBody>
      </p:sp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losing logo slide_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7C63537F-1904-447C-AB8A-888DCA07510C}"/>
              </a:ext>
            </a:extLst>
          </p:cNvPr>
          <p:cNvGrpSpPr>
            <a:grpSpLocks noChangeAspect="1"/>
          </p:cNvGrpSpPr>
          <p:nvPr userDrawn="1"/>
        </p:nvGrpSpPr>
        <p:grpSpPr bwMode="invGray">
          <a:xfrm>
            <a:off x="1911027" y="2641496"/>
            <a:ext cx="7730565" cy="1773847"/>
            <a:chOff x="1525" y="2485"/>
            <a:chExt cx="5343" cy="1226"/>
          </a:xfrm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CD2EA7AE-6519-4D38-9188-25F5C9B4A218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691" y="2736"/>
              <a:ext cx="708" cy="369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198 w 341"/>
                <a:gd name="T5" fmla="*/ 147 h 177"/>
                <a:gd name="T6" fmla="*/ 341 w 341"/>
                <a:gd name="T7" fmla="*/ 177 h 177"/>
                <a:gd name="T8" fmla="*/ 326 w 341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100" y="147"/>
                    <a:pt x="198" y="147"/>
                  </a:cubicBezTo>
                  <a:cubicBezTo>
                    <a:pt x="253" y="147"/>
                    <a:pt x="307" y="15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>
                <a:alpha val="51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FAB12AA8-3E6B-4806-AD6A-99ADBE0C4BA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783" y="2514"/>
              <a:ext cx="1085" cy="1103"/>
            </a:xfrm>
            <a:custGeom>
              <a:avLst/>
              <a:gdLst>
                <a:gd name="T0" fmla="*/ 260 w 522"/>
                <a:gd name="T1" fmla="*/ 0 h 528"/>
                <a:gd name="T2" fmla="*/ 76 w 522"/>
                <a:gd name="T3" fmla="*/ 78 h 528"/>
                <a:gd name="T4" fmla="*/ 0 w 522"/>
                <a:gd name="T5" fmla="*/ 264 h 528"/>
                <a:gd name="T6" fmla="*/ 76 w 522"/>
                <a:gd name="T7" fmla="*/ 451 h 528"/>
                <a:gd name="T8" fmla="*/ 260 w 522"/>
                <a:gd name="T9" fmla="*/ 528 h 528"/>
                <a:gd name="T10" fmla="*/ 444 w 522"/>
                <a:gd name="T11" fmla="*/ 451 h 528"/>
                <a:gd name="T12" fmla="*/ 520 w 522"/>
                <a:gd name="T13" fmla="*/ 264 h 528"/>
                <a:gd name="T14" fmla="*/ 522 w 522"/>
                <a:gd name="T15" fmla="*/ 264 h 528"/>
                <a:gd name="T16" fmla="*/ 522 w 522"/>
                <a:gd name="T17" fmla="*/ 264 h 528"/>
                <a:gd name="T18" fmla="*/ 520 w 522"/>
                <a:gd name="T19" fmla="*/ 264 h 528"/>
                <a:gd name="T20" fmla="*/ 444 w 522"/>
                <a:gd name="T21" fmla="*/ 78 h 528"/>
                <a:gd name="T22" fmla="*/ 260 w 522"/>
                <a:gd name="T23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2" h="528">
                  <a:moveTo>
                    <a:pt x="260" y="0"/>
                  </a:moveTo>
                  <a:cubicBezTo>
                    <a:pt x="188" y="0"/>
                    <a:pt x="123" y="30"/>
                    <a:pt x="76" y="78"/>
                  </a:cubicBezTo>
                  <a:cubicBezTo>
                    <a:pt x="29" y="125"/>
                    <a:pt x="0" y="191"/>
                    <a:pt x="0" y="264"/>
                  </a:cubicBezTo>
                  <a:cubicBezTo>
                    <a:pt x="0" y="337"/>
                    <a:pt x="29" y="403"/>
                    <a:pt x="76" y="451"/>
                  </a:cubicBezTo>
                  <a:cubicBezTo>
                    <a:pt x="123" y="499"/>
                    <a:pt x="188" y="528"/>
                    <a:pt x="260" y="528"/>
                  </a:cubicBezTo>
                  <a:cubicBezTo>
                    <a:pt x="332" y="528"/>
                    <a:pt x="397" y="499"/>
                    <a:pt x="444" y="451"/>
                  </a:cubicBezTo>
                  <a:cubicBezTo>
                    <a:pt x="491" y="403"/>
                    <a:pt x="520" y="337"/>
                    <a:pt x="520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2" y="264"/>
                    <a:pt x="522" y="264"/>
                    <a:pt x="522" y="264"/>
                  </a:cubicBezTo>
                  <a:cubicBezTo>
                    <a:pt x="520" y="264"/>
                    <a:pt x="520" y="264"/>
                    <a:pt x="520" y="264"/>
                  </a:cubicBezTo>
                  <a:cubicBezTo>
                    <a:pt x="520" y="191"/>
                    <a:pt x="491" y="125"/>
                    <a:pt x="444" y="78"/>
                  </a:cubicBezTo>
                  <a:cubicBezTo>
                    <a:pt x="397" y="30"/>
                    <a:pt x="332" y="0"/>
                    <a:pt x="260" y="0"/>
                  </a:cubicBezTo>
                </a:path>
              </a:pathLst>
            </a:custGeom>
            <a:solidFill>
              <a:srgbClr val="F8F8F8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8">
              <a:extLst>
                <a:ext uri="{FF2B5EF4-FFF2-40B4-BE49-F238E27FC236}">
                  <a16:creationId xmlns:a16="http://schemas.microsoft.com/office/drawing/2014/main" id="{50080F54-289C-4B42-9E6D-4D1FE015E714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41" y="2846"/>
              <a:ext cx="902" cy="550"/>
            </a:xfrm>
            <a:custGeom>
              <a:avLst/>
              <a:gdLst>
                <a:gd name="T0" fmla="*/ 316 w 434"/>
                <a:gd name="T1" fmla="*/ 202 h 263"/>
                <a:gd name="T2" fmla="*/ 322 w 434"/>
                <a:gd name="T3" fmla="*/ 157 h 263"/>
                <a:gd name="T4" fmla="*/ 336 w 434"/>
                <a:gd name="T5" fmla="*/ 116 h 263"/>
                <a:gd name="T6" fmla="*/ 340 w 434"/>
                <a:gd name="T7" fmla="*/ 94 h 263"/>
                <a:gd name="T8" fmla="*/ 316 w 434"/>
                <a:gd name="T9" fmla="*/ 67 h 263"/>
                <a:gd name="T10" fmla="*/ 278 w 434"/>
                <a:gd name="T11" fmla="*/ 114 h 263"/>
                <a:gd name="T12" fmla="*/ 243 w 434"/>
                <a:gd name="T13" fmla="*/ 262 h 263"/>
                <a:gd name="T14" fmla="*/ 152 w 434"/>
                <a:gd name="T15" fmla="*/ 262 h 263"/>
                <a:gd name="T16" fmla="*/ 187 w 434"/>
                <a:gd name="T17" fmla="*/ 116 h 263"/>
                <a:gd name="T18" fmla="*/ 191 w 434"/>
                <a:gd name="T19" fmla="*/ 93 h 263"/>
                <a:gd name="T20" fmla="*/ 167 w 434"/>
                <a:gd name="T21" fmla="*/ 67 h 263"/>
                <a:gd name="T22" fmla="*/ 127 w 434"/>
                <a:gd name="T23" fmla="*/ 114 h 263"/>
                <a:gd name="T24" fmla="*/ 91 w 434"/>
                <a:gd name="T25" fmla="*/ 262 h 263"/>
                <a:gd name="T26" fmla="*/ 0 w 434"/>
                <a:gd name="T27" fmla="*/ 262 h 263"/>
                <a:gd name="T28" fmla="*/ 45 w 434"/>
                <a:gd name="T29" fmla="*/ 72 h 263"/>
                <a:gd name="T30" fmla="*/ 61 w 434"/>
                <a:gd name="T31" fmla="*/ 4 h 263"/>
                <a:gd name="T32" fmla="*/ 144 w 434"/>
                <a:gd name="T33" fmla="*/ 4 h 263"/>
                <a:gd name="T34" fmla="*/ 131 w 434"/>
                <a:gd name="T35" fmla="*/ 61 h 263"/>
                <a:gd name="T36" fmla="*/ 217 w 434"/>
                <a:gd name="T37" fmla="*/ 0 h 263"/>
                <a:gd name="T38" fmla="*/ 283 w 434"/>
                <a:gd name="T39" fmla="*/ 59 h 263"/>
                <a:gd name="T40" fmla="*/ 368 w 434"/>
                <a:gd name="T41" fmla="*/ 0 h 263"/>
                <a:gd name="T42" fmla="*/ 434 w 434"/>
                <a:gd name="T43" fmla="*/ 73 h 263"/>
                <a:gd name="T44" fmla="*/ 427 w 434"/>
                <a:gd name="T45" fmla="*/ 119 h 263"/>
                <a:gd name="T46" fmla="*/ 410 w 434"/>
                <a:gd name="T47" fmla="*/ 172 h 263"/>
                <a:gd name="T48" fmla="*/ 386 w 434"/>
                <a:gd name="T49" fmla="*/ 263 h 263"/>
                <a:gd name="T50" fmla="*/ 316 w 434"/>
                <a:gd name="T51" fmla="*/ 20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3">
                  <a:moveTo>
                    <a:pt x="316" y="202"/>
                  </a:moveTo>
                  <a:cubicBezTo>
                    <a:pt x="316" y="192"/>
                    <a:pt x="318" y="173"/>
                    <a:pt x="322" y="157"/>
                  </a:cubicBezTo>
                  <a:cubicBezTo>
                    <a:pt x="336" y="116"/>
                    <a:pt x="336" y="116"/>
                    <a:pt x="336" y="116"/>
                  </a:cubicBezTo>
                  <a:cubicBezTo>
                    <a:pt x="339" y="107"/>
                    <a:pt x="340" y="100"/>
                    <a:pt x="340" y="94"/>
                  </a:cubicBezTo>
                  <a:cubicBezTo>
                    <a:pt x="340" y="76"/>
                    <a:pt x="330" y="67"/>
                    <a:pt x="316" y="67"/>
                  </a:cubicBezTo>
                  <a:cubicBezTo>
                    <a:pt x="300" y="67"/>
                    <a:pt x="287" y="81"/>
                    <a:pt x="278" y="114"/>
                  </a:cubicBezTo>
                  <a:cubicBezTo>
                    <a:pt x="243" y="262"/>
                    <a:pt x="243" y="262"/>
                    <a:pt x="243" y="262"/>
                  </a:cubicBezTo>
                  <a:cubicBezTo>
                    <a:pt x="152" y="262"/>
                    <a:pt x="152" y="262"/>
                    <a:pt x="152" y="262"/>
                  </a:cubicBezTo>
                  <a:cubicBezTo>
                    <a:pt x="187" y="116"/>
                    <a:pt x="187" y="116"/>
                    <a:pt x="187" y="116"/>
                  </a:cubicBezTo>
                  <a:cubicBezTo>
                    <a:pt x="189" y="107"/>
                    <a:pt x="191" y="100"/>
                    <a:pt x="191" y="93"/>
                  </a:cubicBezTo>
                  <a:cubicBezTo>
                    <a:pt x="191" y="76"/>
                    <a:pt x="182" y="67"/>
                    <a:pt x="167" y="67"/>
                  </a:cubicBezTo>
                  <a:cubicBezTo>
                    <a:pt x="150" y="67"/>
                    <a:pt x="135" y="81"/>
                    <a:pt x="127" y="114"/>
                  </a:cubicBezTo>
                  <a:cubicBezTo>
                    <a:pt x="91" y="262"/>
                    <a:pt x="91" y="262"/>
                    <a:pt x="91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52" y="24"/>
                    <a:pt x="184" y="0"/>
                    <a:pt x="217" y="0"/>
                  </a:cubicBezTo>
                  <a:cubicBezTo>
                    <a:pt x="250" y="0"/>
                    <a:pt x="277" y="20"/>
                    <a:pt x="283" y="59"/>
                  </a:cubicBezTo>
                  <a:cubicBezTo>
                    <a:pt x="306" y="19"/>
                    <a:pt x="338" y="0"/>
                    <a:pt x="368" y="0"/>
                  </a:cubicBezTo>
                  <a:cubicBezTo>
                    <a:pt x="404" y="0"/>
                    <a:pt x="434" y="24"/>
                    <a:pt x="434" y="73"/>
                  </a:cubicBezTo>
                  <a:cubicBezTo>
                    <a:pt x="434" y="86"/>
                    <a:pt x="431" y="103"/>
                    <a:pt x="427" y="119"/>
                  </a:cubicBezTo>
                  <a:cubicBezTo>
                    <a:pt x="410" y="172"/>
                    <a:pt x="410" y="172"/>
                    <a:pt x="410" y="172"/>
                  </a:cubicBezTo>
                  <a:cubicBezTo>
                    <a:pt x="408" y="182"/>
                    <a:pt x="386" y="263"/>
                    <a:pt x="386" y="263"/>
                  </a:cubicBezTo>
                  <a:cubicBezTo>
                    <a:pt x="338" y="263"/>
                    <a:pt x="316" y="240"/>
                    <a:pt x="316" y="20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9">
              <a:extLst>
                <a:ext uri="{FF2B5EF4-FFF2-40B4-BE49-F238E27FC236}">
                  <a16:creationId xmlns:a16="http://schemas.microsoft.com/office/drawing/2014/main" id="{B2802780-9AAB-4527-9488-1DCFC42D732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0">
              <a:extLst>
                <a:ext uri="{FF2B5EF4-FFF2-40B4-BE49-F238E27FC236}">
                  <a16:creationId xmlns:a16="http://schemas.microsoft.com/office/drawing/2014/main" id="{D109EF85-0BFC-4407-AE13-4B0C5796DB4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201" y="2583"/>
              <a:ext cx="198" cy="192"/>
            </a:xfrm>
            <a:custGeom>
              <a:avLst/>
              <a:gdLst>
                <a:gd name="T0" fmla="*/ 42 w 198"/>
                <a:gd name="T1" fmla="*/ 27 h 192"/>
                <a:gd name="T2" fmla="*/ 42 w 198"/>
                <a:gd name="T3" fmla="*/ 178 h 192"/>
                <a:gd name="T4" fmla="*/ 67 w 198"/>
                <a:gd name="T5" fmla="*/ 178 h 192"/>
                <a:gd name="T6" fmla="*/ 67 w 198"/>
                <a:gd name="T7" fmla="*/ 192 h 192"/>
                <a:gd name="T8" fmla="*/ 0 w 198"/>
                <a:gd name="T9" fmla="*/ 192 h 192"/>
                <a:gd name="T10" fmla="*/ 0 w 198"/>
                <a:gd name="T11" fmla="*/ 178 h 192"/>
                <a:gd name="T12" fmla="*/ 25 w 198"/>
                <a:gd name="T13" fmla="*/ 178 h 192"/>
                <a:gd name="T14" fmla="*/ 25 w 198"/>
                <a:gd name="T15" fmla="*/ 15 h 192"/>
                <a:gd name="T16" fmla="*/ 0 w 198"/>
                <a:gd name="T17" fmla="*/ 15 h 192"/>
                <a:gd name="T18" fmla="*/ 0 w 198"/>
                <a:gd name="T19" fmla="*/ 0 h 192"/>
                <a:gd name="T20" fmla="*/ 40 w 198"/>
                <a:gd name="T21" fmla="*/ 0 h 192"/>
                <a:gd name="T22" fmla="*/ 158 w 198"/>
                <a:gd name="T23" fmla="*/ 159 h 192"/>
                <a:gd name="T24" fmla="*/ 158 w 198"/>
                <a:gd name="T25" fmla="*/ 15 h 192"/>
                <a:gd name="T26" fmla="*/ 131 w 198"/>
                <a:gd name="T27" fmla="*/ 15 h 192"/>
                <a:gd name="T28" fmla="*/ 131 w 198"/>
                <a:gd name="T29" fmla="*/ 0 h 192"/>
                <a:gd name="T30" fmla="*/ 198 w 198"/>
                <a:gd name="T31" fmla="*/ 0 h 192"/>
                <a:gd name="T32" fmla="*/ 198 w 198"/>
                <a:gd name="T33" fmla="*/ 15 h 192"/>
                <a:gd name="T34" fmla="*/ 173 w 198"/>
                <a:gd name="T35" fmla="*/ 15 h 192"/>
                <a:gd name="T36" fmla="*/ 173 w 198"/>
                <a:gd name="T37" fmla="*/ 192 h 192"/>
                <a:gd name="T38" fmla="*/ 164 w 198"/>
                <a:gd name="T39" fmla="*/ 192 h 192"/>
                <a:gd name="T40" fmla="*/ 42 w 198"/>
                <a:gd name="T41" fmla="*/ 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8" h="192">
                  <a:moveTo>
                    <a:pt x="42" y="27"/>
                  </a:moveTo>
                  <a:lnTo>
                    <a:pt x="42" y="178"/>
                  </a:lnTo>
                  <a:lnTo>
                    <a:pt x="67" y="178"/>
                  </a:lnTo>
                  <a:lnTo>
                    <a:pt x="67" y="192"/>
                  </a:lnTo>
                  <a:lnTo>
                    <a:pt x="0" y="192"/>
                  </a:lnTo>
                  <a:lnTo>
                    <a:pt x="0" y="178"/>
                  </a:lnTo>
                  <a:lnTo>
                    <a:pt x="25" y="178"/>
                  </a:lnTo>
                  <a:lnTo>
                    <a:pt x="25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158" y="159"/>
                  </a:lnTo>
                  <a:lnTo>
                    <a:pt x="158" y="15"/>
                  </a:lnTo>
                  <a:lnTo>
                    <a:pt x="131" y="15"/>
                  </a:lnTo>
                  <a:lnTo>
                    <a:pt x="131" y="0"/>
                  </a:lnTo>
                  <a:lnTo>
                    <a:pt x="198" y="0"/>
                  </a:lnTo>
                  <a:lnTo>
                    <a:pt x="198" y="15"/>
                  </a:lnTo>
                  <a:lnTo>
                    <a:pt x="173" y="15"/>
                  </a:lnTo>
                  <a:lnTo>
                    <a:pt x="173" y="192"/>
                  </a:lnTo>
                  <a:lnTo>
                    <a:pt x="164" y="192"/>
                  </a:lnTo>
                  <a:lnTo>
                    <a:pt x="4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1">
              <a:extLst>
                <a:ext uri="{FF2B5EF4-FFF2-40B4-BE49-F238E27FC236}">
                  <a16:creationId xmlns:a16="http://schemas.microsoft.com/office/drawing/2014/main" id="{0256551F-0B22-4493-9900-E20A601C03A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2">
              <a:extLst>
                <a:ext uri="{FF2B5EF4-FFF2-40B4-BE49-F238E27FC236}">
                  <a16:creationId xmlns:a16="http://schemas.microsoft.com/office/drawing/2014/main" id="{216FD590-78A5-4402-BC31-E567EDBE362C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415" y="2650"/>
              <a:ext cx="119" cy="127"/>
            </a:xfrm>
            <a:custGeom>
              <a:avLst/>
              <a:gdLst>
                <a:gd name="T0" fmla="*/ 0 w 57"/>
                <a:gd name="T1" fmla="*/ 44 h 61"/>
                <a:gd name="T2" fmla="*/ 23 w 57"/>
                <a:gd name="T3" fmla="*/ 26 h 61"/>
                <a:gd name="T4" fmla="*/ 40 w 57"/>
                <a:gd name="T5" fmla="*/ 30 h 61"/>
                <a:gd name="T6" fmla="*/ 40 w 57"/>
                <a:gd name="T7" fmla="*/ 20 h 61"/>
                <a:gd name="T8" fmla="*/ 38 w 57"/>
                <a:gd name="T9" fmla="*/ 11 h 61"/>
                <a:gd name="T10" fmla="*/ 24 w 57"/>
                <a:gd name="T11" fmla="*/ 7 h 61"/>
                <a:gd name="T12" fmla="*/ 14 w 57"/>
                <a:gd name="T13" fmla="*/ 10 h 61"/>
                <a:gd name="T14" fmla="*/ 15 w 57"/>
                <a:gd name="T15" fmla="*/ 13 h 61"/>
                <a:gd name="T16" fmla="*/ 9 w 57"/>
                <a:gd name="T17" fmla="*/ 19 h 61"/>
                <a:gd name="T18" fmla="*/ 4 w 57"/>
                <a:gd name="T19" fmla="*/ 13 h 61"/>
                <a:gd name="T20" fmla="*/ 25 w 57"/>
                <a:gd name="T21" fmla="*/ 0 h 61"/>
                <a:gd name="T22" fmla="*/ 43 w 57"/>
                <a:gd name="T23" fmla="*/ 7 h 61"/>
                <a:gd name="T24" fmla="*/ 47 w 57"/>
                <a:gd name="T25" fmla="*/ 18 h 61"/>
                <a:gd name="T26" fmla="*/ 47 w 57"/>
                <a:gd name="T27" fmla="*/ 54 h 61"/>
                <a:gd name="T28" fmla="*/ 57 w 57"/>
                <a:gd name="T29" fmla="*/ 54 h 61"/>
                <a:gd name="T30" fmla="*/ 57 w 57"/>
                <a:gd name="T31" fmla="*/ 60 h 61"/>
                <a:gd name="T32" fmla="*/ 41 w 57"/>
                <a:gd name="T33" fmla="*/ 60 h 61"/>
                <a:gd name="T34" fmla="*/ 41 w 57"/>
                <a:gd name="T35" fmla="*/ 52 h 61"/>
                <a:gd name="T36" fmla="*/ 20 w 57"/>
                <a:gd name="T37" fmla="*/ 61 h 61"/>
                <a:gd name="T38" fmla="*/ 0 w 57"/>
                <a:gd name="T39" fmla="*/ 44 h 61"/>
                <a:gd name="T40" fmla="*/ 40 w 57"/>
                <a:gd name="T41" fmla="*/ 45 h 61"/>
                <a:gd name="T42" fmla="*/ 40 w 57"/>
                <a:gd name="T43" fmla="*/ 35 h 61"/>
                <a:gd name="T44" fmla="*/ 23 w 57"/>
                <a:gd name="T45" fmla="*/ 32 h 61"/>
                <a:gd name="T46" fmla="*/ 7 w 57"/>
                <a:gd name="T47" fmla="*/ 44 h 61"/>
                <a:gd name="T48" fmla="*/ 21 w 57"/>
                <a:gd name="T49" fmla="*/ 55 h 61"/>
                <a:gd name="T50" fmla="*/ 40 w 57"/>
                <a:gd name="T5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" h="61">
                  <a:moveTo>
                    <a:pt x="0" y="44"/>
                  </a:moveTo>
                  <a:cubicBezTo>
                    <a:pt x="0" y="33"/>
                    <a:pt x="10" y="26"/>
                    <a:pt x="23" y="26"/>
                  </a:cubicBezTo>
                  <a:cubicBezTo>
                    <a:pt x="29" y="26"/>
                    <a:pt x="38" y="28"/>
                    <a:pt x="40" y="3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16"/>
                    <a:pt x="39" y="14"/>
                    <a:pt x="38" y="11"/>
                  </a:cubicBezTo>
                  <a:cubicBezTo>
                    <a:pt x="35" y="8"/>
                    <a:pt x="31" y="7"/>
                    <a:pt x="24" y="7"/>
                  </a:cubicBezTo>
                  <a:cubicBezTo>
                    <a:pt x="19" y="7"/>
                    <a:pt x="16" y="8"/>
                    <a:pt x="14" y="10"/>
                  </a:cubicBezTo>
                  <a:cubicBezTo>
                    <a:pt x="14" y="11"/>
                    <a:pt x="15" y="12"/>
                    <a:pt x="15" y="13"/>
                  </a:cubicBezTo>
                  <a:cubicBezTo>
                    <a:pt x="15" y="16"/>
                    <a:pt x="12" y="19"/>
                    <a:pt x="9" y="19"/>
                  </a:cubicBezTo>
                  <a:cubicBezTo>
                    <a:pt x="6" y="19"/>
                    <a:pt x="4" y="16"/>
                    <a:pt x="4" y="13"/>
                  </a:cubicBezTo>
                  <a:cubicBezTo>
                    <a:pt x="4" y="7"/>
                    <a:pt x="12" y="0"/>
                    <a:pt x="25" y="0"/>
                  </a:cubicBezTo>
                  <a:cubicBezTo>
                    <a:pt x="33" y="0"/>
                    <a:pt x="39" y="2"/>
                    <a:pt x="43" y="7"/>
                  </a:cubicBezTo>
                  <a:cubicBezTo>
                    <a:pt x="46" y="10"/>
                    <a:pt x="47" y="14"/>
                    <a:pt x="47" y="18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60"/>
                    <a:pt x="57" y="60"/>
                    <a:pt x="57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36" y="57"/>
                    <a:pt x="28" y="61"/>
                    <a:pt x="20" y="61"/>
                  </a:cubicBezTo>
                  <a:cubicBezTo>
                    <a:pt x="8" y="61"/>
                    <a:pt x="0" y="54"/>
                    <a:pt x="0" y="44"/>
                  </a:cubicBezTo>
                  <a:close/>
                  <a:moveTo>
                    <a:pt x="40" y="45"/>
                  </a:moveTo>
                  <a:cubicBezTo>
                    <a:pt x="40" y="35"/>
                    <a:pt x="40" y="35"/>
                    <a:pt x="40" y="35"/>
                  </a:cubicBezTo>
                  <a:cubicBezTo>
                    <a:pt x="36" y="34"/>
                    <a:pt x="29" y="32"/>
                    <a:pt x="23" y="32"/>
                  </a:cubicBezTo>
                  <a:cubicBezTo>
                    <a:pt x="12" y="32"/>
                    <a:pt x="7" y="37"/>
                    <a:pt x="7" y="44"/>
                  </a:cubicBezTo>
                  <a:cubicBezTo>
                    <a:pt x="7" y="50"/>
                    <a:pt x="12" y="55"/>
                    <a:pt x="21" y="55"/>
                  </a:cubicBezTo>
                  <a:cubicBezTo>
                    <a:pt x="29" y="55"/>
                    <a:pt x="36" y="50"/>
                    <a:pt x="40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3">
              <a:extLst>
                <a:ext uri="{FF2B5EF4-FFF2-40B4-BE49-F238E27FC236}">
                  <a16:creationId xmlns:a16="http://schemas.microsoft.com/office/drawing/2014/main" id="{48FB88BF-4386-448F-B2FB-11440E7F4FD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4">
              <a:extLst>
                <a:ext uri="{FF2B5EF4-FFF2-40B4-BE49-F238E27FC236}">
                  <a16:creationId xmlns:a16="http://schemas.microsoft.com/office/drawing/2014/main" id="{67D4B543-3724-4A1E-9DDE-91A297C7A75E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54" y="2650"/>
              <a:ext cx="96" cy="127"/>
            </a:xfrm>
            <a:custGeom>
              <a:avLst/>
              <a:gdLst>
                <a:gd name="T0" fmla="*/ 39 w 46"/>
                <a:gd name="T1" fmla="*/ 18 h 61"/>
                <a:gd name="T2" fmla="*/ 33 w 46"/>
                <a:gd name="T3" fmla="*/ 12 h 61"/>
                <a:gd name="T4" fmla="*/ 34 w 46"/>
                <a:gd name="T5" fmla="*/ 9 h 61"/>
                <a:gd name="T6" fmla="*/ 23 w 46"/>
                <a:gd name="T7" fmla="*/ 6 h 61"/>
                <a:gd name="T8" fmla="*/ 8 w 46"/>
                <a:gd name="T9" fmla="*/ 16 h 61"/>
                <a:gd name="T10" fmla="*/ 25 w 46"/>
                <a:gd name="T11" fmla="*/ 26 h 61"/>
                <a:gd name="T12" fmla="*/ 46 w 46"/>
                <a:gd name="T13" fmla="*/ 44 h 61"/>
                <a:gd name="T14" fmla="*/ 23 w 46"/>
                <a:gd name="T15" fmla="*/ 61 h 61"/>
                <a:gd name="T16" fmla="*/ 3 w 46"/>
                <a:gd name="T17" fmla="*/ 55 h 61"/>
                <a:gd name="T18" fmla="*/ 0 w 46"/>
                <a:gd name="T19" fmla="*/ 47 h 61"/>
                <a:gd name="T20" fmla="*/ 5 w 46"/>
                <a:gd name="T21" fmla="*/ 42 h 61"/>
                <a:gd name="T22" fmla="*/ 10 w 46"/>
                <a:gd name="T23" fmla="*/ 47 h 61"/>
                <a:gd name="T24" fmla="*/ 9 w 46"/>
                <a:gd name="T25" fmla="*/ 51 h 61"/>
                <a:gd name="T26" fmla="*/ 23 w 46"/>
                <a:gd name="T27" fmla="*/ 55 h 61"/>
                <a:gd name="T28" fmla="*/ 39 w 46"/>
                <a:gd name="T29" fmla="*/ 44 h 61"/>
                <a:gd name="T30" fmla="*/ 24 w 46"/>
                <a:gd name="T31" fmla="*/ 34 h 61"/>
                <a:gd name="T32" fmla="*/ 1 w 46"/>
                <a:gd name="T33" fmla="*/ 16 h 61"/>
                <a:gd name="T34" fmla="*/ 23 w 46"/>
                <a:gd name="T35" fmla="*/ 0 h 61"/>
                <a:gd name="T36" fmla="*/ 41 w 46"/>
                <a:gd name="T37" fmla="*/ 6 h 61"/>
                <a:gd name="T38" fmla="*/ 44 w 46"/>
                <a:gd name="T39" fmla="*/ 12 h 61"/>
                <a:gd name="T40" fmla="*/ 39 w 46"/>
                <a:gd name="T41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61">
                  <a:moveTo>
                    <a:pt x="39" y="18"/>
                  </a:moveTo>
                  <a:cubicBezTo>
                    <a:pt x="35" y="18"/>
                    <a:pt x="33" y="16"/>
                    <a:pt x="33" y="12"/>
                  </a:cubicBezTo>
                  <a:cubicBezTo>
                    <a:pt x="33" y="11"/>
                    <a:pt x="33" y="10"/>
                    <a:pt x="34" y="9"/>
                  </a:cubicBezTo>
                  <a:cubicBezTo>
                    <a:pt x="32" y="7"/>
                    <a:pt x="28" y="6"/>
                    <a:pt x="23" y="6"/>
                  </a:cubicBezTo>
                  <a:cubicBezTo>
                    <a:pt x="14" y="6"/>
                    <a:pt x="8" y="11"/>
                    <a:pt x="8" y="16"/>
                  </a:cubicBezTo>
                  <a:cubicBezTo>
                    <a:pt x="8" y="22"/>
                    <a:pt x="14" y="24"/>
                    <a:pt x="25" y="26"/>
                  </a:cubicBezTo>
                  <a:cubicBezTo>
                    <a:pt x="35" y="29"/>
                    <a:pt x="46" y="32"/>
                    <a:pt x="46" y="44"/>
                  </a:cubicBezTo>
                  <a:cubicBezTo>
                    <a:pt x="46" y="55"/>
                    <a:pt x="36" y="61"/>
                    <a:pt x="23" y="61"/>
                  </a:cubicBezTo>
                  <a:cubicBezTo>
                    <a:pt x="15" y="61"/>
                    <a:pt x="7" y="59"/>
                    <a:pt x="3" y="55"/>
                  </a:cubicBezTo>
                  <a:cubicBezTo>
                    <a:pt x="1" y="53"/>
                    <a:pt x="0" y="50"/>
                    <a:pt x="0" y="47"/>
                  </a:cubicBezTo>
                  <a:cubicBezTo>
                    <a:pt x="0" y="44"/>
                    <a:pt x="2" y="42"/>
                    <a:pt x="5" y="42"/>
                  </a:cubicBezTo>
                  <a:cubicBezTo>
                    <a:pt x="8" y="42"/>
                    <a:pt x="10" y="44"/>
                    <a:pt x="10" y="47"/>
                  </a:cubicBezTo>
                  <a:cubicBezTo>
                    <a:pt x="10" y="48"/>
                    <a:pt x="10" y="49"/>
                    <a:pt x="9" y="51"/>
                  </a:cubicBezTo>
                  <a:cubicBezTo>
                    <a:pt x="11" y="53"/>
                    <a:pt x="16" y="55"/>
                    <a:pt x="23" y="55"/>
                  </a:cubicBezTo>
                  <a:cubicBezTo>
                    <a:pt x="32" y="55"/>
                    <a:pt x="39" y="51"/>
                    <a:pt x="39" y="44"/>
                  </a:cubicBezTo>
                  <a:cubicBezTo>
                    <a:pt x="39" y="38"/>
                    <a:pt x="32" y="36"/>
                    <a:pt x="24" y="34"/>
                  </a:cubicBezTo>
                  <a:cubicBezTo>
                    <a:pt x="11" y="31"/>
                    <a:pt x="1" y="28"/>
                    <a:pt x="1" y="16"/>
                  </a:cubicBezTo>
                  <a:cubicBezTo>
                    <a:pt x="1" y="7"/>
                    <a:pt x="10" y="0"/>
                    <a:pt x="23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3" y="8"/>
                    <a:pt x="44" y="10"/>
                    <a:pt x="44" y="12"/>
                  </a:cubicBezTo>
                  <a:cubicBezTo>
                    <a:pt x="44" y="16"/>
                    <a:pt x="42" y="18"/>
                    <a:pt x="39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5">
              <a:extLst>
                <a:ext uri="{FF2B5EF4-FFF2-40B4-BE49-F238E27FC236}">
                  <a16:creationId xmlns:a16="http://schemas.microsoft.com/office/drawing/2014/main" id="{A40E05D0-865C-485C-918D-700D0DFECAC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6">
              <a:extLst>
                <a:ext uri="{FF2B5EF4-FFF2-40B4-BE49-F238E27FC236}">
                  <a16:creationId xmlns:a16="http://schemas.microsoft.com/office/drawing/2014/main" id="{944C5EEF-C623-49AA-8DB4-DE321A2958E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669" y="2562"/>
              <a:ext cx="143" cy="213"/>
            </a:xfrm>
            <a:custGeom>
              <a:avLst/>
              <a:gdLst>
                <a:gd name="T0" fmla="*/ 0 w 69"/>
                <a:gd name="T1" fmla="*/ 6 h 102"/>
                <a:gd name="T2" fmla="*/ 0 w 69"/>
                <a:gd name="T3" fmla="*/ 0 h 102"/>
                <a:gd name="T4" fmla="*/ 17 w 69"/>
                <a:gd name="T5" fmla="*/ 0 h 102"/>
                <a:gd name="T6" fmla="*/ 17 w 69"/>
                <a:gd name="T7" fmla="*/ 55 h 102"/>
                <a:gd name="T8" fmla="*/ 40 w 69"/>
                <a:gd name="T9" fmla="*/ 42 h 102"/>
                <a:gd name="T10" fmla="*/ 55 w 69"/>
                <a:gd name="T11" fmla="*/ 48 h 102"/>
                <a:gd name="T12" fmla="*/ 59 w 69"/>
                <a:gd name="T13" fmla="*/ 62 h 102"/>
                <a:gd name="T14" fmla="*/ 59 w 69"/>
                <a:gd name="T15" fmla="*/ 96 h 102"/>
                <a:gd name="T16" fmla="*/ 69 w 69"/>
                <a:gd name="T17" fmla="*/ 96 h 102"/>
                <a:gd name="T18" fmla="*/ 69 w 69"/>
                <a:gd name="T19" fmla="*/ 102 h 102"/>
                <a:gd name="T20" fmla="*/ 42 w 69"/>
                <a:gd name="T21" fmla="*/ 102 h 102"/>
                <a:gd name="T22" fmla="*/ 42 w 69"/>
                <a:gd name="T23" fmla="*/ 96 h 102"/>
                <a:gd name="T24" fmla="*/ 52 w 69"/>
                <a:gd name="T25" fmla="*/ 96 h 102"/>
                <a:gd name="T26" fmla="*/ 52 w 69"/>
                <a:gd name="T27" fmla="*/ 63 h 102"/>
                <a:gd name="T28" fmla="*/ 49 w 69"/>
                <a:gd name="T29" fmla="*/ 53 h 102"/>
                <a:gd name="T30" fmla="*/ 39 w 69"/>
                <a:gd name="T31" fmla="*/ 49 h 102"/>
                <a:gd name="T32" fmla="*/ 17 w 69"/>
                <a:gd name="T33" fmla="*/ 61 h 102"/>
                <a:gd name="T34" fmla="*/ 17 w 69"/>
                <a:gd name="T35" fmla="*/ 96 h 102"/>
                <a:gd name="T36" fmla="*/ 27 w 69"/>
                <a:gd name="T37" fmla="*/ 96 h 102"/>
                <a:gd name="T38" fmla="*/ 27 w 69"/>
                <a:gd name="T39" fmla="*/ 102 h 102"/>
                <a:gd name="T40" fmla="*/ 0 w 69"/>
                <a:gd name="T41" fmla="*/ 102 h 102"/>
                <a:gd name="T42" fmla="*/ 0 w 69"/>
                <a:gd name="T43" fmla="*/ 96 h 102"/>
                <a:gd name="T44" fmla="*/ 10 w 69"/>
                <a:gd name="T45" fmla="*/ 96 h 102"/>
                <a:gd name="T46" fmla="*/ 10 w 69"/>
                <a:gd name="T47" fmla="*/ 6 h 102"/>
                <a:gd name="T48" fmla="*/ 0 w 69"/>
                <a:gd name="T4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102"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23" y="47"/>
                    <a:pt x="31" y="42"/>
                    <a:pt x="40" y="42"/>
                  </a:cubicBezTo>
                  <a:cubicBezTo>
                    <a:pt x="47" y="42"/>
                    <a:pt x="52" y="44"/>
                    <a:pt x="55" y="48"/>
                  </a:cubicBezTo>
                  <a:cubicBezTo>
                    <a:pt x="58" y="52"/>
                    <a:pt x="59" y="57"/>
                    <a:pt x="59" y="62"/>
                  </a:cubicBezTo>
                  <a:cubicBezTo>
                    <a:pt x="59" y="96"/>
                    <a:pt x="59" y="96"/>
                    <a:pt x="59" y="96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58"/>
                    <a:pt x="51" y="55"/>
                    <a:pt x="49" y="53"/>
                  </a:cubicBezTo>
                  <a:cubicBezTo>
                    <a:pt x="47" y="50"/>
                    <a:pt x="43" y="49"/>
                    <a:pt x="39" y="49"/>
                  </a:cubicBezTo>
                  <a:cubicBezTo>
                    <a:pt x="30" y="49"/>
                    <a:pt x="23" y="54"/>
                    <a:pt x="17" y="61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6"/>
                    <a:pt x="10" y="6"/>
                    <a:pt x="1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7">
              <a:extLst>
                <a:ext uri="{FF2B5EF4-FFF2-40B4-BE49-F238E27FC236}">
                  <a16:creationId xmlns:a16="http://schemas.microsoft.com/office/drawing/2014/main" id="{F0ABBFD4-B674-4F45-B080-5B776D51ED9C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8">
              <a:extLst>
                <a:ext uri="{FF2B5EF4-FFF2-40B4-BE49-F238E27FC236}">
                  <a16:creationId xmlns:a16="http://schemas.microsoft.com/office/drawing/2014/main" id="{F81B1EFB-370F-4CD9-9686-35949972C05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816" y="2652"/>
              <a:ext cx="146" cy="128"/>
            </a:xfrm>
            <a:custGeom>
              <a:avLst/>
              <a:gdLst>
                <a:gd name="T0" fmla="*/ 17 w 146"/>
                <a:gd name="T1" fmla="*/ 15 h 128"/>
                <a:gd name="T2" fmla="*/ 0 w 146"/>
                <a:gd name="T3" fmla="*/ 15 h 128"/>
                <a:gd name="T4" fmla="*/ 0 w 146"/>
                <a:gd name="T5" fmla="*/ 0 h 128"/>
                <a:gd name="T6" fmla="*/ 54 w 146"/>
                <a:gd name="T7" fmla="*/ 0 h 128"/>
                <a:gd name="T8" fmla="*/ 54 w 146"/>
                <a:gd name="T9" fmla="*/ 15 h 128"/>
                <a:gd name="T10" fmla="*/ 33 w 146"/>
                <a:gd name="T11" fmla="*/ 15 h 128"/>
                <a:gd name="T12" fmla="*/ 73 w 146"/>
                <a:gd name="T13" fmla="*/ 102 h 128"/>
                <a:gd name="T14" fmla="*/ 112 w 146"/>
                <a:gd name="T15" fmla="*/ 15 h 128"/>
                <a:gd name="T16" fmla="*/ 89 w 146"/>
                <a:gd name="T17" fmla="*/ 15 h 128"/>
                <a:gd name="T18" fmla="*/ 89 w 146"/>
                <a:gd name="T19" fmla="*/ 0 h 128"/>
                <a:gd name="T20" fmla="*/ 146 w 146"/>
                <a:gd name="T21" fmla="*/ 0 h 128"/>
                <a:gd name="T22" fmla="*/ 146 w 146"/>
                <a:gd name="T23" fmla="*/ 15 h 128"/>
                <a:gd name="T24" fmla="*/ 127 w 146"/>
                <a:gd name="T25" fmla="*/ 15 h 128"/>
                <a:gd name="T26" fmla="*/ 75 w 146"/>
                <a:gd name="T27" fmla="*/ 128 h 128"/>
                <a:gd name="T28" fmla="*/ 69 w 146"/>
                <a:gd name="T29" fmla="*/ 128 h 128"/>
                <a:gd name="T30" fmla="*/ 17 w 146"/>
                <a:gd name="T31" fmla="*/ 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8">
                  <a:moveTo>
                    <a:pt x="17" y="15"/>
                  </a:moveTo>
                  <a:lnTo>
                    <a:pt x="0" y="15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5"/>
                  </a:lnTo>
                  <a:lnTo>
                    <a:pt x="33" y="15"/>
                  </a:lnTo>
                  <a:lnTo>
                    <a:pt x="73" y="102"/>
                  </a:lnTo>
                  <a:lnTo>
                    <a:pt x="112" y="15"/>
                  </a:lnTo>
                  <a:lnTo>
                    <a:pt x="89" y="15"/>
                  </a:lnTo>
                  <a:lnTo>
                    <a:pt x="89" y="0"/>
                  </a:lnTo>
                  <a:lnTo>
                    <a:pt x="146" y="0"/>
                  </a:lnTo>
                  <a:lnTo>
                    <a:pt x="146" y="15"/>
                  </a:lnTo>
                  <a:lnTo>
                    <a:pt x="127" y="15"/>
                  </a:lnTo>
                  <a:lnTo>
                    <a:pt x="75" y="128"/>
                  </a:lnTo>
                  <a:lnTo>
                    <a:pt x="69" y="128"/>
                  </a:lnTo>
                  <a:lnTo>
                    <a:pt x="1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9">
              <a:extLst>
                <a:ext uri="{FF2B5EF4-FFF2-40B4-BE49-F238E27FC236}">
                  <a16:creationId xmlns:a16="http://schemas.microsoft.com/office/drawing/2014/main" id="{739F0CED-308E-4C72-8869-6F0EE8AE5045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20">
              <a:extLst>
                <a:ext uri="{FF2B5EF4-FFF2-40B4-BE49-F238E27FC236}">
                  <a16:creationId xmlns:a16="http://schemas.microsoft.com/office/drawing/2014/main" id="{87B4F2E8-CF06-4708-BC09-E4EFA0A82C35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976" y="2587"/>
              <a:ext cx="58" cy="188"/>
            </a:xfrm>
            <a:custGeom>
              <a:avLst/>
              <a:gdLst>
                <a:gd name="T0" fmla="*/ 0 w 28"/>
                <a:gd name="T1" fmla="*/ 84 h 90"/>
                <a:gd name="T2" fmla="*/ 11 w 28"/>
                <a:gd name="T3" fmla="*/ 84 h 90"/>
                <a:gd name="T4" fmla="*/ 11 w 28"/>
                <a:gd name="T5" fmla="*/ 38 h 90"/>
                <a:gd name="T6" fmla="*/ 0 w 28"/>
                <a:gd name="T7" fmla="*/ 38 h 90"/>
                <a:gd name="T8" fmla="*/ 0 w 28"/>
                <a:gd name="T9" fmla="*/ 31 h 90"/>
                <a:gd name="T10" fmla="*/ 18 w 28"/>
                <a:gd name="T11" fmla="*/ 31 h 90"/>
                <a:gd name="T12" fmla="*/ 18 w 28"/>
                <a:gd name="T13" fmla="*/ 84 h 90"/>
                <a:gd name="T14" fmla="*/ 28 w 28"/>
                <a:gd name="T15" fmla="*/ 84 h 90"/>
                <a:gd name="T16" fmla="*/ 28 w 28"/>
                <a:gd name="T17" fmla="*/ 90 h 90"/>
                <a:gd name="T18" fmla="*/ 0 w 28"/>
                <a:gd name="T19" fmla="*/ 90 h 90"/>
                <a:gd name="T20" fmla="*/ 0 w 28"/>
                <a:gd name="T21" fmla="*/ 84 h 90"/>
                <a:gd name="T22" fmla="*/ 7 w 28"/>
                <a:gd name="T23" fmla="*/ 7 h 90"/>
                <a:gd name="T24" fmla="*/ 13 w 28"/>
                <a:gd name="T25" fmla="*/ 0 h 90"/>
                <a:gd name="T26" fmla="*/ 20 w 28"/>
                <a:gd name="T27" fmla="*/ 7 h 90"/>
                <a:gd name="T28" fmla="*/ 13 w 28"/>
                <a:gd name="T29" fmla="*/ 13 h 90"/>
                <a:gd name="T30" fmla="*/ 7 w 28"/>
                <a:gd name="T3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90">
                  <a:moveTo>
                    <a:pt x="0" y="84"/>
                  </a:moveTo>
                  <a:cubicBezTo>
                    <a:pt x="11" y="84"/>
                    <a:pt x="11" y="84"/>
                    <a:pt x="11" y="84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84"/>
                  </a:lnTo>
                  <a:close/>
                  <a:moveTo>
                    <a:pt x="7" y="7"/>
                  </a:moveTo>
                  <a:cubicBezTo>
                    <a:pt x="7" y="3"/>
                    <a:pt x="9" y="0"/>
                    <a:pt x="13" y="0"/>
                  </a:cubicBezTo>
                  <a:cubicBezTo>
                    <a:pt x="17" y="0"/>
                    <a:pt x="20" y="3"/>
                    <a:pt x="20" y="7"/>
                  </a:cubicBezTo>
                  <a:cubicBezTo>
                    <a:pt x="20" y="10"/>
                    <a:pt x="17" y="13"/>
                    <a:pt x="13" y="13"/>
                  </a:cubicBezTo>
                  <a:cubicBezTo>
                    <a:pt x="9" y="13"/>
                    <a:pt x="7" y="10"/>
                    <a:pt x="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21">
              <a:extLst>
                <a:ext uri="{FF2B5EF4-FFF2-40B4-BE49-F238E27FC236}">
                  <a16:creationId xmlns:a16="http://schemas.microsoft.com/office/drawing/2014/main" id="{2C5D7839-6CA5-4738-A40E-FA25BD272D8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22">
              <a:extLst>
                <a:ext uri="{FF2B5EF4-FFF2-40B4-BE49-F238E27FC236}">
                  <a16:creationId xmlns:a16="http://schemas.microsoft.com/office/drawing/2014/main" id="{AC316D84-A879-44EC-B4C5-DA9C4C559AAB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55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23">
              <a:extLst>
                <a:ext uri="{FF2B5EF4-FFF2-40B4-BE49-F238E27FC236}">
                  <a16:creationId xmlns:a16="http://schemas.microsoft.com/office/drawing/2014/main" id="{B9F4D34A-4DE8-4ACA-BFE8-CC93DA6889B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24">
              <a:extLst>
                <a:ext uri="{FF2B5EF4-FFF2-40B4-BE49-F238E27FC236}">
                  <a16:creationId xmlns:a16="http://schemas.microsoft.com/office/drawing/2014/main" id="{D76BB07A-5BB8-45A7-9641-CC30E052C1B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134" y="2560"/>
              <a:ext cx="58" cy="215"/>
            </a:xfrm>
            <a:custGeom>
              <a:avLst/>
              <a:gdLst>
                <a:gd name="T0" fmla="*/ 0 w 58"/>
                <a:gd name="T1" fmla="*/ 203 h 215"/>
                <a:gd name="T2" fmla="*/ 23 w 58"/>
                <a:gd name="T3" fmla="*/ 203 h 215"/>
                <a:gd name="T4" fmla="*/ 23 w 58"/>
                <a:gd name="T5" fmla="*/ 15 h 215"/>
                <a:gd name="T6" fmla="*/ 0 w 58"/>
                <a:gd name="T7" fmla="*/ 15 h 215"/>
                <a:gd name="T8" fmla="*/ 0 w 58"/>
                <a:gd name="T9" fmla="*/ 0 h 215"/>
                <a:gd name="T10" fmla="*/ 37 w 58"/>
                <a:gd name="T11" fmla="*/ 0 h 215"/>
                <a:gd name="T12" fmla="*/ 37 w 58"/>
                <a:gd name="T13" fmla="*/ 203 h 215"/>
                <a:gd name="T14" fmla="*/ 58 w 58"/>
                <a:gd name="T15" fmla="*/ 203 h 215"/>
                <a:gd name="T16" fmla="*/ 58 w 58"/>
                <a:gd name="T17" fmla="*/ 215 h 215"/>
                <a:gd name="T18" fmla="*/ 0 w 58"/>
                <a:gd name="T19" fmla="*/ 215 h 215"/>
                <a:gd name="T20" fmla="*/ 0 w 58"/>
                <a:gd name="T21" fmla="*/ 2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215">
                  <a:moveTo>
                    <a:pt x="0" y="203"/>
                  </a:moveTo>
                  <a:lnTo>
                    <a:pt x="23" y="203"/>
                  </a:lnTo>
                  <a:lnTo>
                    <a:pt x="23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37" y="0"/>
                  </a:lnTo>
                  <a:lnTo>
                    <a:pt x="37" y="203"/>
                  </a:lnTo>
                  <a:lnTo>
                    <a:pt x="58" y="203"/>
                  </a:lnTo>
                  <a:lnTo>
                    <a:pt x="58" y="215"/>
                  </a:lnTo>
                  <a:lnTo>
                    <a:pt x="0" y="215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25">
              <a:extLst>
                <a:ext uri="{FF2B5EF4-FFF2-40B4-BE49-F238E27FC236}">
                  <a16:creationId xmlns:a16="http://schemas.microsoft.com/office/drawing/2014/main" id="{162DF22F-B1CA-4A91-8E8B-29AA9E3EF36C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26">
              <a:extLst>
                <a:ext uri="{FF2B5EF4-FFF2-40B4-BE49-F238E27FC236}">
                  <a16:creationId xmlns:a16="http://schemas.microsoft.com/office/drawing/2014/main" id="{4DC19BF9-C31A-4C30-9C51-6315AEC5CADE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215" y="2650"/>
              <a:ext cx="114" cy="127"/>
            </a:xfrm>
            <a:custGeom>
              <a:avLst/>
              <a:gdLst>
                <a:gd name="T0" fmla="*/ 8 w 55"/>
                <a:gd name="T1" fmla="*/ 32 h 61"/>
                <a:gd name="T2" fmla="*/ 32 w 55"/>
                <a:gd name="T3" fmla="*/ 55 h 61"/>
                <a:gd name="T4" fmla="*/ 52 w 55"/>
                <a:gd name="T5" fmla="*/ 48 h 61"/>
                <a:gd name="T6" fmla="*/ 52 w 55"/>
                <a:gd name="T7" fmla="*/ 55 h 61"/>
                <a:gd name="T8" fmla="*/ 31 w 55"/>
                <a:gd name="T9" fmla="*/ 61 h 61"/>
                <a:gd name="T10" fmla="*/ 0 w 55"/>
                <a:gd name="T11" fmla="*/ 31 h 61"/>
                <a:gd name="T12" fmla="*/ 29 w 55"/>
                <a:gd name="T13" fmla="*/ 0 h 61"/>
                <a:gd name="T14" fmla="*/ 55 w 55"/>
                <a:gd name="T15" fmla="*/ 28 h 61"/>
                <a:gd name="T16" fmla="*/ 54 w 55"/>
                <a:gd name="T17" fmla="*/ 32 h 61"/>
                <a:gd name="T18" fmla="*/ 8 w 55"/>
                <a:gd name="T19" fmla="*/ 32 h 61"/>
                <a:gd name="T20" fmla="*/ 8 w 55"/>
                <a:gd name="T21" fmla="*/ 26 h 61"/>
                <a:gd name="T22" fmla="*/ 48 w 55"/>
                <a:gd name="T23" fmla="*/ 26 h 61"/>
                <a:gd name="T24" fmla="*/ 28 w 55"/>
                <a:gd name="T25" fmla="*/ 7 h 61"/>
                <a:gd name="T26" fmla="*/ 8 w 55"/>
                <a:gd name="T27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61">
                  <a:moveTo>
                    <a:pt x="8" y="32"/>
                  </a:moveTo>
                  <a:cubicBezTo>
                    <a:pt x="9" y="47"/>
                    <a:pt x="18" y="55"/>
                    <a:pt x="32" y="55"/>
                  </a:cubicBezTo>
                  <a:cubicBezTo>
                    <a:pt x="40" y="55"/>
                    <a:pt x="45" y="52"/>
                    <a:pt x="52" y="48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46" y="59"/>
                    <a:pt x="38" y="61"/>
                    <a:pt x="31" y="61"/>
                  </a:cubicBezTo>
                  <a:cubicBezTo>
                    <a:pt x="12" y="61"/>
                    <a:pt x="0" y="49"/>
                    <a:pt x="0" y="31"/>
                  </a:cubicBezTo>
                  <a:cubicBezTo>
                    <a:pt x="0" y="15"/>
                    <a:pt x="11" y="0"/>
                    <a:pt x="29" y="0"/>
                  </a:cubicBezTo>
                  <a:cubicBezTo>
                    <a:pt x="46" y="0"/>
                    <a:pt x="55" y="13"/>
                    <a:pt x="55" y="28"/>
                  </a:cubicBezTo>
                  <a:cubicBezTo>
                    <a:pt x="55" y="30"/>
                    <a:pt x="55" y="31"/>
                    <a:pt x="54" y="32"/>
                  </a:cubicBezTo>
                  <a:lnTo>
                    <a:pt x="8" y="32"/>
                  </a:lnTo>
                  <a:close/>
                  <a:moveTo>
                    <a:pt x="8" y="26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14"/>
                    <a:pt x="40" y="7"/>
                    <a:pt x="28" y="7"/>
                  </a:cubicBezTo>
                  <a:cubicBezTo>
                    <a:pt x="18" y="7"/>
                    <a:pt x="9" y="14"/>
                    <a:pt x="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7">
              <a:extLst>
                <a:ext uri="{FF2B5EF4-FFF2-40B4-BE49-F238E27FC236}">
                  <a16:creationId xmlns:a16="http://schemas.microsoft.com/office/drawing/2014/main" id="{A79606BB-CFE4-4085-B927-217F086F19E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28">
              <a:extLst>
                <a:ext uri="{FF2B5EF4-FFF2-40B4-BE49-F238E27FC236}">
                  <a16:creationId xmlns:a16="http://schemas.microsoft.com/office/drawing/2014/main" id="{FD12929A-1A37-4D75-B1F4-D85FE59042F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21" y="2627"/>
              <a:ext cx="110" cy="148"/>
            </a:xfrm>
            <a:custGeom>
              <a:avLst/>
              <a:gdLst>
                <a:gd name="T0" fmla="*/ 11 w 53"/>
                <a:gd name="T1" fmla="*/ 13 h 71"/>
                <a:gd name="T2" fmla="*/ 10 w 53"/>
                <a:gd name="T3" fmla="*/ 14 h 71"/>
                <a:gd name="T4" fmla="*/ 14 w 53"/>
                <a:gd name="T5" fmla="*/ 19 h 71"/>
                <a:gd name="T6" fmla="*/ 8 w 53"/>
                <a:gd name="T7" fmla="*/ 25 h 71"/>
                <a:gd name="T8" fmla="*/ 2 w 53"/>
                <a:gd name="T9" fmla="*/ 18 h 71"/>
                <a:gd name="T10" fmla="*/ 5 w 53"/>
                <a:gd name="T11" fmla="*/ 10 h 71"/>
                <a:gd name="T12" fmla="*/ 26 w 53"/>
                <a:gd name="T13" fmla="*/ 0 h 71"/>
                <a:gd name="T14" fmla="*/ 51 w 53"/>
                <a:gd name="T15" fmla="*/ 20 h 71"/>
                <a:gd name="T16" fmla="*/ 30 w 53"/>
                <a:gd name="T17" fmla="*/ 45 h 71"/>
                <a:gd name="T18" fmla="*/ 9 w 53"/>
                <a:gd name="T19" fmla="*/ 65 h 71"/>
                <a:gd name="T20" fmla="*/ 46 w 53"/>
                <a:gd name="T21" fmla="*/ 65 h 71"/>
                <a:gd name="T22" fmla="*/ 46 w 53"/>
                <a:gd name="T23" fmla="*/ 52 h 71"/>
                <a:gd name="T24" fmla="*/ 53 w 53"/>
                <a:gd name="T25" fmla="*/ 52 h 71"/>
                <a:gd name="T26" fmla="*/ 53 w 53"/>
                <a:gd name="T27" fmla="*/ 71 h 71"/>
                <a:gd name="T28" fmla="*/ 1 w 53"/>
                <a:gd name="T29" fmla="*/ 71 h 71"/>
                <a:gd name="T30" fmla="*/ 0 w 53"/>
                <a:gd name="T31" fmla="*/ 67 h 71"/>
                <a:gd name="T32" fmla="*/ 27 w 53"/>
                <a:gd name="T33" fmla="*/ 39 h 71"/>
                <a:gd name="T34" fmla="*/ 43 w 53"/>
                <a:gd name="T35" fmla="*/ 20 h 71"/>
                <a:gd name="T36" fmla="*/ 26 w 53"/>
                <a:gd name="T37" fmla="*/ 6 h 71"/>
                <a:gd name="T38" fmla="*/ 11 w 53"/>
                <a:gd name="T39" fmla="*/ 1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71">
                  <a:moveTo>
                    <a:pt x="11" y="13"/>
                  </a:moveTo>
                  <a:cubicBezTo>
                    <a:pt x="10" y="13"/>
                    <a:pt x="10" y="14"/>
                    <a:pt x="10" y="14"/>
                  </a:cubicBezTo>
                  <a:cubicBezTo>
                    <a:pt x="12" y="15"/>
                    <a:pt x="14" y="17"/>
                    <a:pt x="14" y="19"/>
                  </a:cubicBezTo>
                  <a:cubicBezTo>
                    <a:pt x="14" y="23"/>
                    <a:pt x="12" y="25"/>
                    <a:pt x="8" y="25"/>
                  </a:cubicBezTo>
                  <a:cubicBezTo>
                    <a:pt x="5" y="25"/>
                    <a:pt x="2" y="22"/>
                    <a:pt x="2" y="18"/>
                  </a:cubicBezTo>
                  <a:cubicBezTo>
                    <a:pt x="2" y="15"/>
                    <a:pt x="3" y="13"/>
                    <a:pt x="5" y="10"/>
                  </a:cubicBezTo>
                  <a:cubicBezTo>
                    <a:pt x="9" y="4"/>
                    <a:pt x="17" y="0"/>
                    <a:pt x="26" y="0"/>
                  </a:cubicBezTo>
                  <a:cubicBezTo>
                    <a:pt x="43" y="0"/>
                    <a:pt x="51" y="9"/>
                    <a:pt x="51" y="20"/>
                  </a:cubicBezTo>
                  <a:cubicBezTo>
                    <a:pt x="51" y="31"/>
                    <a:pt x="41" y="38"/>
                    <a:pt x="30" y="45"/>
                  </a:cubicBezTo>
                  <a:cubicBezTo>
                    <a:pt x="22" y="50"/>
                    <a:pt x="14" y="56"/>
                    <a:pt x="9" y="65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54"/>
                    <a:pt x="16" y="46"/>
                    <a:pt x="27" y="39"/>
                  </a:cubicBezTo>
                  <a:cubicBezTo>
                    <a:pt x="36" y="33"/>
                    <a:pt x="43" y="28"/>
                    <a:pt x="43" y="20"/>
                  </a:cubicBezTo>
                  <a:cubicBezTo>
                    <a:pt x="43" y="12"/>
                    <a:pt x="37" y="6"/>
                    <a:pt x="26" y="6"/>
                  </a:cubicBezTo>
                  <a:cubicBezTo>
                    <a:pt x="19" y="6"/>
                    <a:pt x="14" y="9"/>
                    <a:pt x="11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29">
              <a:extLst>
                <a:ext uri="{FF2B5EF4-FFF2-40B4-BE49-F238E27FC236}">
                  <a16:creationId xmlns:a16="http://schemas.microsoft.com/office/drawing/2014/main" id="{30679E74-3A02-42C8-8E55-83B986EFBF3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30">
              <a:extLst>
                <a:ext uri="{FF2B5EF4-FFF2-40B4-BE49-F238E27FC236}">
                  <a16:creationId xmlns:a16="http://schemas.microsoft.com/office/drawing/2014/main" id="{B7A0258B-2C36-487A-B363-283039163AD5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562" y="2627"/>
              <a:ext cx="129" cy="150"/>
            </a:xfrm>
            <a:custGeom>
              <a:avLst/>
              <a:gdLst>
                <a:gd name="T0" fmla="*/ 0 w 62"/>
                <a:gd name="T1" fmla="*/ 36 h 72"/>
                <a:gd name="T2" fmla="*/ 31 w 62"/>
                <a:gd name="T3" fmla="*/ 0 h 72"/>
                <a:gd name="T4" fmla="*/ 62 w 62"/>
                <a:gd name="T5" fmla="*/ 36 h 72"/>
                <a:gd name="T6" fmla="*/ 31 w 62"/>
                <a:gd name="T7" fmla="*/ 72 h 72"/>
                <a:gd name="T8" fmla="*/ 0 w 62"/>
                <a:gd name="T9" fmla="*/ 36 h 72"/>
                <a:gd name="T10" fmla="*/ 55 w 62"/>
                <a:gd name="T11" fmla="*/ 36 h 72"/>
                <a:gd name="T12" fmla="*/ 31 w 62"/>
                <a:gd name="T13" fmla="*/ 6 h 72"/>
                <a:gd name="T14" fmla="*/ 8 w 62"/>
                <a:gd name="T15" fmla="*/ 36 h 72"/>
                <a:gd name="T16" fmla="*/ 31 w 62"/>
                <a:gd name="T17" fmla="*/ 65 h 72"/>
                <a:gd name="T18" fmla="*/ 55 w 62"/>
                <a:gd name="T1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2">
                  <a:moveTo>
                    <a:pt x="0" y="36"/>
                  </a:moveTo>
                  <a:cubicBezTo>
                    <a:pt x="0" y="15"/>
                    <a:pt x="13" y="0"/>
                    <a:pt x="31" y="0"/>
                  </a:cubicBezTo>
                  <a:cubicBezTo>
                    <a:pt x="49" y="0"/>
                    <a:pt x="62" y="15"/>
                    <a:pt x="62" y="36"/>
                  </a:cubicBezTo>
                  <a:cubicBezTo>
                    <a:pt x="62" y="57"/>
                    <a:pt x="50" y="72"/>
                    <a:pt x="31" y="72"/>
                  </a:cubicBezTo>
                  <a:cubicBezTo>
                    <a:pt x="13" y="72"/>
                    <a:pt x="0" y="56"/>
                    <a:pt x="0" y="36"/>
                  </a:cubicBezTo>
                  <a:close/>
                  <a:moveTo>
                    <a:pt x="55" y="36"/>
                  </a:moveTo>
                  <a:cubicBezTo>
                    <a:pt x="55" y="19"/>
                    <a:pt x="45" y="6"/>
                    <a:pt x="31" y="6"/>
                  </a:cubicBezTo>
                  <a:cubicBezTo>
                    <a:pt x="18" y="6"/>
                    <a:pt x="8" y="19"/>
                    <a:pt x="8" y="36"/>
                  </a:cubicBezTo>
                  <a:cubicBezTo>
                    <a:pt x="8" y="53"/>
                    <a:pt x="18" y="65"/>
                    <a:pt x="31" y="65"/>
                  </a:cubicBezTo>
                  <a:cubicBezTo>
                    <a:pt x="45" y="65"/>
                    <a:pt x="55" y="53"/>
                    <a:pt x="5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31">
              <a:extLst>
                <a:ext uri="{FF2B5EF4-FFF2-40B4-BE49-F238E27FC236}">
                  <a16:creationId xmlns:a16="http://schemas.microsoft.com/office/drawing/2014/main" id="{6F7DCE1E-D0D2-4E20-8D04-F2A097AC611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32">
              <a:extLst>
                <a:ext uri="{FF2B5EF4-FFF2-40B4-BE49-F238E27FC236}">
                  <a16:creationId xmlns:a16="http://schemas.microsoft.com/office/drawing/2014/main" id="{8245E8C5-31B8-4BD6-86CB-FFE212272B7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24" y="2627"/>
              <a:ext cx="85" cy="148"/>
            </a:xfrm>
            <a:custGeom>
              <a:avLst/>
              <a:gdLst>
                <a:gd name="T0" fmla="*/ 0 w 85"/>
                <a:gd name="T1" fmla="*/ 136 h 148"/>
                <a:gd name="T2" fmla="*/ 35 w 85"/>
                <a:gd name="T3" fmla="*/ 136 h 148"/>
                <a:gd name="T4" fmla="*/ 35 w 85"/>
                <a:gd name="T5" fmla="*/ 19 h 148"/>
                <a:gd name="T6" fmla="*/ 4 w 85"/>
                <a:gd name="T7" fmla="*/ 27 h 148"/>
                <a:gd name="T8" fmla="*/ 0 w 85"/>
                <a:gd name="T9" fmla="*/ 13 h 148"/>
                <a:gd name="T10" fmla="*/ 46 w 85"/>
                <a:gd name="T11" fmla="*/ 0 h 148"/>
                <a:gd name="T12" fmla="*/ 52 w 85"/>
                <a:gd name="T13" fmla="*/ 0 h 148"/>
                <a:gd name="T14" fmla="*/ 52 w 85"/>
                <a:gd name="T15" fmla="*/ 136 h 148"/>
                <a:gd name="T16" fmla="*/ 85 w 85"/>
                <a:gd name="T17" fmla="*/ 136 h 148"/>
                <a:gd name="T18" fmla="*/ 85 w 85"/>
                <a:gd name="T19" fmla="*/ 148 h 148"/>
                <a:gd name="T20" fmla="*/ 0 w 85"/>
                <a:gd name="T21" fmla="*/ 148 h 148"/>
                <a:gd name="T22" fmla="*/ 0 w 85"/>
                <a:gd name="T23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148">
                  <a:moveTo>
                    <a:pt x="0" y="136"/>
                  </a:moveTo>
                  <a:lnTo>
                    <a:pt x="35" y="136"/>
                  </a:lnTo>
                  <a:lnTo>
                    <a:pt x="35" y="19"/>
                  </a:lnTo>
                  <a:lnTo>
                    <a:pt x="4" y="27"/>
                  </a:lnTo>
                  <a:lnTo>
                    <a:pt x="0" y="13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136"/>
                  </a:lnTo>
                  <a:lnTo>
                    <a:pt x="85" y="136"/>
                  </a:lnTo>
                  <a:lnTo>
                    <a:pt x="85" y="148"/>
                  </a:lnTo>
                  <a:lnTo>
                    <a:pt x="0" y="148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33">
              <a:extLst>
                <a:ext uri="{FF2B5EF4-FFF2-40B4-BE49-F238E27FC236}">
                  <a16:creationId xmlns:a16="http://schemas.microsoft.com/office/drawing/2014/main" id="{C3A5D631-8254-4EDF-8D21-35230865EDC3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34">
              <a:extLst>
                <a:ext uri="{FF2B5EF4-FFF2-40B4-BE49-F238E27FC236}">
                  <a16:creationId xmlns:a16="http://schemas.microsoft.com/office/drawing/2014/main" id="{D3002F22-EB69-41AD-B1C3-662FF9B11D0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828" y="2629"/>
              <a:ext cx="110" cy="182"/>
            </a:xfrm>
            <a:custGeom>
              <a:avLst/>
              <a:gdLst>
                <a:gd name="T0" fmla="*/ 16 w 110"/>
                <a:gd name="T1" fmla="*/ 176 h 182"/>
                <a:gd name="T2" fmla="*/ 89 w 110"/>
                <a:gd name="T3" fmla="*/ 13 h 182"/>
                <a:gd name="T4" fmla="*/ 14 w 110"/>
                <a:gd name="T5" fmla="*/ 13 h 182"/>
                <a:gd name="T6" fmla="*/ 14 w 110"/>
                <a:gd name="T7" fmla="*/ 40 h 182"/>
                <a:gd name="T8" fmla="*/ 0 w 110"/>
                <a:gd name="T9" fmla="*/ 40 h 182"/>
                <a:gd name="T10" fmla="*/ 0 w 110"/>
                <a:gd name="T11" fmla="*/ 0 h 182"/>
                <a:gd name="T12" fmla="*/ 108 w 110"/>
                <a:gd name="T13" fmla="*/ 0 h 182"/>
                <a:gd name="T14" fmla="*/ 110 w 110"/>
                <a:gd name="T15" fmla="*/ 4 h 182"/>
                <a:gd name="T16" fmla="*/ 31 w 110"/>
                <a:gd name="T17" fmla="*/ 182 h 182"/>
                <a:gd name="T18" fmla="*/ 16 w 110"/>
                <a:gd name="T19" fmla="*/ 17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82">
                  <a:moveTo>
                    <a:pt x="16" y="176"/>
                  </a:moveTo>
                  <a:lnTo>
                    <a:pt x="89" y="13"/>
                  </a:lnTo>
                  <a:lnTo>
                    <a:pt x="14" y="13"/>
                  </a:lnTo>
                  <a:lnTo>
                    <a:pt x="14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10" y="4"/>
                  </a:lnTo>
                  <a:lnTo>
                    <a:pt x="31" y="182"/>
                  </a:lnTo>
                  <a:lnTo>
                    <a:pt x="16" y="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35">
              <a:extLst>
                <a:ext uri="{FF2B5EF4-FFF2-40B4-BE49-F238E27FC236}">
                  <a16:creationId xmlns:a16="http://schemas.microsoft.com/office/drawing/2014/main" id="{5711731B-7603-4FF9-ADD8-732457D16F5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525" y="2725"/>
              <a:ext cx="708" cy="370"/>
            </a:xfrm>
            <a:custGeom>
              <a:avLst/>
              <a:gdLst>
                <a:gd name="T0" fmla="*/ 326 w 341"/>
                <a:gd name="T1" fmla="*/ 0 h 177"/>
                <a:gd name="T2" fmla="*/ 0 w 341"/>
                <a:gd name="T3" fmla="*/ 170 h 177"/>
                <a:gd name="T4" fmla="*/ 341 w 341"/>
                <a:gd name="T5" fmla="*/ 177 h 177"/>
                <a:gd name="T6" fmla="*/ 326 w 341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1" h="177">
                  <a:moveTo>
                    <a:pt x="326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244" y="114"/>
                    <a:pt x="341" y="177"/>
                  </a:cubicBezTo>
                  <a:cubicBezTo>
                    <a:pt x="341" y="177"/>
                    <a:pt x="252" y="93"/>
                    <a:pt x="32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Rectangle 36">
              <a:extLst>
                <a:ext uri="{FF2B5EF4-FFF2-40B4-BE49-F238E27FC236}">
                  <a16:creationId xmlns:a16="http://schemas.microsoft.com/office/drawing/2014/main" id="{756151DE-BFFF-4CA5-8FC6-42A0A7CF0AEE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4649" y="3429"/>
              <a:ext cx="15" cy="2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37">
              <a:extLst>
                <a:ext uri="{FF2B5EF4-FFF2-40B4-BE49-F238E27FC236}">
                  <a16:creationId xmlns:a16="http://schemas.microsoft.com/office/drawing/2014/main" id="{A0F74AD8-67E9-4D11-AE6A-E3287577DFD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707" y="3448"/>
              <a:ext cx="187" cy="207"/>
            </a:xfrm>
            <a:custGeom>
              <a:avLst/>
              <a:gdLst>
                <a:gd name="T0" fmla="*/ 50 w 90"/>
                <a:gd name="T1" fmla="*/ 99 h 99"/>
                <a:gd name="T2" fmla="*/ 0 w 90"/>
                <a:gd name="T3" fmla="*/ 50 h 99"/>
                <a:gd name="T4" fmla="*/ 51 w 90"/>
                <a:gd name="T5" fmla="*/ 0 h 99"/>
                <a:gd name="T6" fmla="*/ 88 w 90"/>
                <a:gd name="T7" fmla="*/ 24 h 99"/>
                <a:gd name="T8" fmla="*/ 76 w 90"/>
                <a:gd name="T9" fmla="*/ 37 h 99"/>
                <a:gd name="T10" fmla="*/ 64 w 90"/>
                <a:gd name="T11" fmla="*/ 25 h 99"/>
                <a:gd name="T12" fmla="*/ 65 w 90"/>
                <a:gd name="T13" fmla="*/ 21 h 99"/>
                <a:gd name="T14" fmla="*/ 51 w 90"/>
                <a:gd name="T15" fmla="*/ 18 h 99"/>
                <a:gd name="T16" fmla="*/ 21 w 90"/>
                <a:gd name="T17" fmla="*/ 49 h 99"/>
                <a:gd name="T18" fmla="*/ 51 w 90"/>
                <a:gd name="T19" fmla="*/ 80 h 99"/>
                <a:gd name="T20" fmla="*/ 78 w 90"/>
                <a:gd name="T21" fmla="*/ 68 h 99"/>
                <a:gd name="T22" fmla="*/ 90 w 90"/>
                <a:gd name="T23" fmla="*/ 82 h 99"/>
                <a:gd name="T24" fmla="*/ 50 w 90"/>
                <a:gd name="T2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99">
                  <a:moveTo>
                    <a:pt x="50" y="99"/>
                  </a:moveTo>
                  <a:cubicBezTo>
                    <a:pt x="21" y="99"/>
                    <a:pt x="0" y="79"/>
                    <a:pt x="0" y="50"/>
                  </a:cubicBezTo>
                  <a:cubicBezTo>
                    <a:pt x="0" y="21"/>
                    <a:pt x="22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7"/>
                    <a:pt x="76" y="37"/>
                  </a:cubicBezTo>
                  <a:cubicBezTo>
                    <a:pt x="69" y="37"/>
                    <a:pt x="64" y="32"/>
                    <a:pt x="64" y="25"/>
                  </a:cubicBezTo>
                  <a:cubicBezTo>
                    <a:pt x="64" y="24"/>
                    <a:pt x="64" y="22"/>
                    <a:pt x="65" y="21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49"/>
                  </a:cubicBezTo>
                  <a:cubicBezTo>
                    <a:pt x="21" y="67"/>
                    <a:pt x="34" y="80"/>
                    <a:pt x="51" y="80"/>
                  </a:cubicBezTo>
                  <a:cubicBezTo>
                    <a:pt x="62" y="80"/>
                    <a:pt x="71" y="75"/>
                    <a:pt x="78" y="68"/>
                  </a:cubicBezTo>
                  <a:cubicBezTo>
                    <a:pt x="90" y="82"/>
                    <a:pt x="90" y="82"/>
                    <a:pt x="90" y="82"/>
                  </a:cubicBezTo>
                  <a:cubicBezTo>
                    <a:pt x="80" y="92"/>
                    <a:pt x="66" y="99"/>
                    <a:pt x="50" y="9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38">
              <a:extLst>
                <a:ext uri="{FF2B5EF4-FFF2-40B4-BE49-F238E27FC236}">
                  <a16:creationId xmlns:a16="http://schemas.microsoft.com/office/drawing/2014/main" id="{E9892370-DB5B-4CB4-A5DE-27DC60CAA3C9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4913" y="3452"/>
              <a:ext cx="181" cy="198"/>
            </a:xfrm>
            <a:custGeom>
              <a:avLst/>
              <a:gdLst>
                <a:gd name="T0" fmla="*/ 42 w 87"/>
                <a:gd name="T1" fmla="*/ 95 h 95"/>
                <a:gd name="T2" fmla="*/ 0 w 87"/>
                <a:gd name="T3" fmla="*/ 95 h 95"/>
                <a:gd name="T4" fmla="*/ 0 w 87"/>
                <a:gd name="T5" fmla="*/ 78 h 95"/>
                <a:gd name="T6" fmla="*/ 12 w 87"/>
                <a:gd name="T7" fmla="*/ 78 h 95"/>
                <a:gd name="T8" fmla="*/ 12 w 87"/>
                <a:gd name="T9" fmla="*/ 17 h 95"/>
                <a:gd name="T10" fmla="*/ 0 w 87"/>
                <a:gd name="T11" fmla="*/ 17 h 95"/>
                <a:gd name="T12" fmla="*/ 0 w 87"/>
                <a:gd name="T13" fmla="*/ 0 h 95"/>
                <a:gd name="T14" fmla="*/ 41 w 87"/>
                <a:gd name="T15" fmla="*/ 0 h 95"/>
                <a:gd name="T16" fmla="*/ 80 w 87"/>
                <a:gd name="T17" fmla="*/ 29 h 95"/>
                <a:gd name="T18" fmla="*/ 62 w 87"/>
                <a:gd name="T19" fmla="*/ 54 h 95"/>
                <a:gd name="T20" fmla="*/ 76 w 87"/>
                <a:gd name="T21" fmla="*/ 78 h 95"/>
                <a:gd name="T22" fmla="*/ 87 w 87"/>
                <a:gd name="T23" fmla="*/ 78 h 95"/>
                <a:gd name="T24" fmla="*/ 87 w 87"/>
                <a:gd name="T25" fmla="*/ 95 h 95"/>
                <a:gd name="T26" fmla="*/ 62 w 87"/>
                <a:gd name="T27" fmla="*/ 95 h 95"/>
                <a:gd name="T28" fmla="*/ 43 w 87"/>
                <a:gd name="T29" fmla="*/ 60 h 95"/>
                <a:gd name="T30" fmla="*/ 39 w 87"/>
                <a:gd name="T31" fmla="*/ 60 h 95"/>
                <a:gd name="T32" fmla="*/ 32 w 87"/>
                <a:gd name="T33" fmla="*/ 60 h 95"/>
                <a:gd name="T34" fmla="*/ 32 w 87"/>
                <a:gd name="T35" fmla="*/ 78 h 95"/>
                <a:gd name="T36" fmla="*/ 42 w 87"/>
                <a:gd name="T37" fmla="*/ 78 h 95"/>
                <a:gd name="T38" fmla="*/ 42 w 87"/>
                <a:gd name="T39" fmla="*/ 95 h 95"/>
                <a:gd name="T40" fmla="*/ 58 w 87"/>
                <a:gd name="T41" fmla="*/ 30 h 95"/>
                <a:gd name="T42" fmla="*/ 39 w 87"/>
                <a:gd name="T43" fmla="*/ 17 h 95"/>
                <a:gd name="T44" fmla="*/ 32 w 87"/>
                <a:gd name="T45" fmla="*/ 17 h 95"/>
                <a:gd name="T46" fmla="*/ 32 w 87"/>
                <a:gd name="T47" fmla="*/ 44 h 95"/>
                <a:gd name="T48" fmla="*/ 40 w 87"/>
                <a:gd name="T49" fmla="*/ 44 h 95"/>
                <a:gd name="T50" fmla="*/ 58 w 87"/>
                <a:gd name="T51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7" h="95">
                  <a:moveTo>
                    <a:pt x="42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63" y="0"/>
                    <a:pt x="80" y="9"/>
                    <a:pt x="80" y="29"/>
                  </a:cubicBezTo>
                  <a:cubicBezTo>
                    <a:pt x="80" y="41"/>
                    <a:pt x="72" y="50"/>
                    <a:pt x="62" y="5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87" y="78"/>
                    <a:pt x="87" y="78"/>
                    <a:pt x="87" y="78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2" y="60"/>
                    <a:pt x="40" y="60"/>
                    <a:pt x="39" y="60"/>
                  </a:cubicBezTo>
                  <a:cubicBezTo>
                    <a:pt x="36" y="60"/>
                    <a:pt x="34" y="60"/>
                    <a:pt x="32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42" y="78"/>
                    <a:pt x="42" y="78"/>
                    <a:pt x="42" y="78"/>
                  </a:cubicBezTo>
                  <a:lnTo>
                    <a:pt x="42" y="95"/>
                  </a:lnTo>
                  <a:close/>
                  <a:moveTo>
                    <a:pt x="58" y="30"/>
                  </a:moveTo>
                  <a:cubicBezTo>
                    <a:pt x="58" y="21"/>
                    <a:pt x="51" y="17"/>
                    <a:pt x="39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4" y="44"/>
                    <a:pt x="36" y="44"/>
                    <a:pt x="40" y="44"/>
                  </a:cubicBezTo>
                  <a:cubicBezTo>
                    <a:pt x="51" y="44"/>
                    <a:pt x="58" y="39"/>
                    <a:pt x="5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39">
              <a:extLst>
                <a:ext uri="{FF2B5EF4-FFF2-40B4-BE49-F238E27FC236}">
                  <a16:creationId xmlns:a16="http://schemas.microsoft.com/office/drawing/2014/main" id="{673BFF92-1EFB-4852-89E4-A7ED7539BC2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106" y="3452"/>
              <a:ext cx="245" cy="198"/>
            </a:xfrm>
            <a:custGeom>
              <a:avLst/>
              <a:gdLst>
                <a:gd name="T0" fmla="*/ 0 w 245"/>
                <a:gd name="T1" fmla="*/ 163 h 198"/>
                <a:gd name="T2" fmla="*/ 23 w 245"/>
                <a:gd name="T3" fmla="*/ 163 h 198"/>
                <a:gd name="T4" fmla="*/ 29 w 245"/>
                <a:gd name="T5" fmla="*/ 36 h 198"/>
                <a:gd name="T6" fmla="*/ 4 w 245"/>
                <a:gd name="T7" fmla="*/ 36 h 198"/>
                <a:gd name="T8" fmla="*/ 4 w 245"/>
                <a:gd name="T9" fmla="*/ 0 h 198"/>
                <a:gd name="T10" fmla="*/ 69 w 245"/>
                <a:gd name="T11" fmla="*/ 0 h 198"/>
                <a:gd name="T12" fmla="*/ 123 w 245"/>
                <a:gd name="T13" fmla="*/ 100 h 198"/>
                <a:gd name="T14" fmla="*/ 179 w 245"/>
                <a:gd name="T15" fmla="*/ 0 h 198"/>
                <a:gd name="T16" fmla="*/ 241 w 245"/>
                <a:gd name="T17" fmla="*/ 0 h 198"/>
                <a:gd name="T18" fmla="*/ 241 w 245"/>
                <a:gd name="T19" fmla="*/ 36 h 198"/>
                <a:gd name="T20" fmla="*/ 216 w 245"/>
                <a:gd name="T21" fmla="*/ 36 h 198"/>
                <a:gd name="T22" fmla="*/ 222 w 245"/>
                <a:gd name="T23" fmla="*/ 163 h 198"/>
                <a:gd name="T24" fmla="*/ 245 w 245"/>
                <a:gd name="T25" fmla="*/ 163 h 198"/>
                <a:gd name="T26" fmla="*/ 245 w 245"/>
                <a:gd name="T27" fmla="*/ 198 h 198"/>
                <a:gd name="T28" fmla="*/ 158 w 245"/>
                <a:gd name="T29" fmla="*/ 198 h 198"/>
                <a:gd name="T30" fmla="*/ 158 w 245"/>
                <a:gd name="T31" fmla="*/ 163 h 198"/>
                <a:gd name="T32" fmla="*/ 181 w 245"/>
                <a:gd name="T33" fmla="*/ 163 h 198"/>
                <a:gd name="T34" fmla="*/ 177 w 245"/>
                <a:gd name="T35" fmla="*/ 73 h 198"/>
                <a:gd name="T36" fmla="*/ 125 w 245"/>
                <a:gd name="T37" fmla="*/ 165 h 198"/>
                <a:gd name="T38" fmla="*/ 121 w 245"/>
                <a:gd name="T39" fmla="*/ 165 h 198"/>
                <a:gd name="T40" fmla="*/ 69 w 245"/>
                <a:gd name="T41" fmla="*/ 73 h 198"/>
                <a:gd name="T42" fmla="*/ 65 w 245"/>
                <a:gd name="T43" fmla="*/ 163 h 198"/>
                <a:gd name="T44" fmla="*/ 87 w 245"/>
                <a:gd name="T45" fmla="*/ 163 h 198"/>
                <a:gd name="T46" fmla="*/ 87 w 245"/>
                <a:gd name="T47" fmla="*/ 198 h 198"/>
                <a:gd name="T48" fmla="*/ 0 w 245"/>
                <a:gd name="T49" fmla="*/ 198 h 198"/>
                <a:gd name="T50" fmla="*/ 0 w 245"/>
                <a:gd name="T51" fmla="*/ 16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5" h="198">
                  <a:moveTo>
                    <a:pt x="0" y="163"/>
                  </a:moveTo>
                  <a:lnTo>
                    <a:pt x="23" y="163"/>
                  </a:lnTo>
                  <a:lnTo>
                    <a:pt x="29" y="36"/>
                  </a:lnTo>
                  <a:lnTo>
                    <a:pt x="4" y="36"/>
                  </a:lnTo>
                  <a:lnTo>
                    <a:pt x="4" y="0"/>
                  </a:lnTo>
                  <a:lnTo>
                    <a:pt x="69" y="0"/>
                  </a:lnTo>
                  <a:lnTo>
                    <a:pt x="123" y="100"/>
                  </a:lnTo>
                  <a:lnTo>
                    <a:pt x="179" y="0"/>
                  </a:lnTo>
                  <a:lnTo>
                    <a:pt x="241" y="0"/>
                  </a:lnTo>
                  <a:lnTo>
                    <a:pt x="241" y="36"/>
                  </a:lnTo>
                  <a:lnTo>
                    <a:pt x="216" y="36"/>
                  </a:lnTo>
                  <a:lnTo>
                    <a:pt x="222" y="163"/>
                  </a:lnTo>
                  <a:lnTo>
                    <a:pt x="245" y="163"/>
                  </a:lnTo>
                  <a:lnTo>
                    <a:pt x="245" y="198"/>
                  </a:lnTo>
                  <a:lnTo>
                    <a:pt x="158" y="198"/>
                  </a:lnTo>
                  <a:lnTo>
                    <a:pt x="158" y="163"/>
                  </a:lnTo>
                  <a:lnTo>
                    <a:pt x="181" y="163"/>
                  </a:lnTo>
                  <a:lnTo>
                    <a:pt x="177" y="73"/>
                  </a:lnTo>
                  <a:lnTo>
                    <a:pt x="125" y="165"/>
                  </a:lnTo>
                  <a:lnTo>
                    <a:pt x="121" y="165"/>
                  </a:lnTo>
                  <a:lnTo>
                    <a:pt x="69" y="73"/>
                  </a:lnTo>
                  <a:lnTo>
                    <a:pt x="65" y="163"/>
                  </a:lnTo>
                  <a:lnTo>
                    <a:pt x="87" y="163"/>
                  </a:lnTo>
                  <a:lnTo>
                    <a:pt x="87" y="198"/>
                  </a:lnTo>
                  <a:lnTo>
                    <a:pt x="0" y="198"/>
                  </a:lnTo>
                  <a:lnTo>
                    <a:pt x="0" y="1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40">
              <a:extLst>
                <a:ext uri="{FF2B5EF4-FFF2-40B4-BE49-F238E27FC236}">
                  <a16:creationId xmlns:a16="http://schemas.microsoft.com/office/drawing/2014/main" id="{9EFD854A-AE7D-4490-98EF-15D088563B5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364" y="3452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1 w 96"/>
                <a:gd name="T9" fmla="*/ 17 h 97"/>
                <a:gd name="T10" fmla="*/ 31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6 w 96"/>
                <a:gd name="T27" fmla="*/ 17 h 97"/>
                <a:gd name="T28" fmla="*/ 86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85"/>
                    <a:pt x="70" y="97"/>
                    <a:pt x="48" y="97"/>
                  </a:cubicBezTo>
                  <a:cubicBezTo>
                    <a:pt x="26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41">
              <a:extLst>
                <a:ext uri="{FF2B5EF4-FFF2-40B4-BE49-F238E27FC236}">
                  <a16:creationId xmlns:a16="http://schemas.microsoft.com/office/drawing/2014/main" id="{F77FDAEA-A17E-4188-9AE1-9A5A4432FE6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80" y="3448"/>
              <a:ext cx="185" cy="204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1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5 w 89"/>
                <a:gd name="T13" fmla="*/ 22 h 98"/>
                <a:gd name="T14" fmla="*/ 51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1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4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5" y="22"/>
                  </a:cubicBezTo>
                  <a:cubicBezTo>
                    <a:pt x="62" y="20"/>
                    <a:pt x="58" y="18"/>
                    <a:pt x="51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8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6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42">
              <a:extLst>
                <a:ext uri="{FF2B5EF4-FFF2-40B4-BE49-F238E27FC236}">
                  <a16:creationId xmlns:a16="http://schemas.microsoft.com/office/drawing/2014/main" id="{367F9F1E-2DF6-4874-80B4-7823A2E1384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856" y="2506"/>
              <a:ext cx="399" cy="952"/>
            </a:xfrm>
            <a:custGeom>
              <a:avLst/>
              <a:gdLst>
                <a:gd name="T0" fmla="*/ 31 w 399"/>
                <a:gd name="T1" fmla="*/ 718 h 952"/>
                <a:gd name="T2" fmla="*/ 131 w 399"/>
                <a:gd name="T3" fmla="*/ 718 h 952"/>
                <a:gd name="T4" fmla="*/ 181 w 399"/>
                <a:gd name="T5" fmla="*/ 313 h 952"/>
                <a:gd name="T6" fmla="*/ 73 w 399"/>
                <a:gd name="T7" fmla="*/ 359 h 952"/>
                <a:gd name="T8" fmla="*/ 71 w 399"/>
                <a:gd name="T9" fmla="*/ 115 h 952"/>
                <a:gd name="T10" fmla="*/ 303 w 399"/>
                <a:gd name="T11" fmla="*/ 0 h 952"/>
                <a:gd name="T12" fmla="*/ 384 w 399"/>
                <a:gd name="T13" fmla="*/ 50 h 952"/>
                <a:gd name="T14" fmla="*/ 301 w 399"/>
                <a:gd name="T15" fmla="*/ 718 h 952"/>
                <a:gd name="T16" fmla="*/ 399 w 399"/>
                <a:gd name="T17" fmla="*/ 718 h 952"/>
                <a:gd name="T18" fmla="*/ 368 w 399"/>
                <a:gd name="T19" fmla="*/ 952 h 952"/>
                <a:gd name="T20" fmla="*/ 0 w 399"/>
                <a:gd name="T21" fmla="*/ 952 h 952"/>
                <a:gd name="T22" fmla="*/ 31 w 399"/>
                <a:gd name="T23" fmla="*/ 71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952">
                  <a:moveTo>
                    <a:pt x="31" y="718"/>
                  </a:moveTo>
                  <a:lnTo>
                    <a:pt x="131" y="718"/>
                  </a:lnTo>
                  <a:lnTo>
                    <a:pt x="181" y="313"/>
                  </a:lnTo>
                  <a:lnTo>
                    <a:pt x="73" y="359"/>
                  </a:lnTo>
                  <a:lnTo>
                    <a:pt x="71" y="115"/>
                  </a:lnTo>
                  <a:lnTo>
                    <a:pt x="303" y="0"/>
                  </a:lnTo>
                  <a:lnTo>
                    <a:pt x="384" y="50"/>
                  </a:lnTo>
                  <a:lnTo>
                    <a:pt x="301" y="718"/>
                  </a:lnTo>
                  <a:lnTo>
                    <a:pt x="399" y="718"/>
                  </a:lnTo>
                  <a:lnTo>
                    <a:pt x="368" y="952"/>
                  </a:lnTo>
                  <a:lnTo>
                    <a:pt x="0" y="952"/>
                  </a:lnTo>
                  <a:lnTo>
                    <a:pt x="31" y="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43">
              <a:extLst>
                <a:ext uri="{FF2B5EF4-FFF2-40B4-BE49-F238E27FC236}">
                  <a16:creationId xmlns:a16="http://schemas.microsoft.com/office/drawing/2014/main" id="{79D13A03-E0B3-4F0A-ACA4-31770B159B14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199" y="2485"/>
              <a:ext cx="623" cy="781"/>
            </a:xfrm>
            <a:custGeom>
              <a:avLst/>
              <a:gdLst>
                <a:gd name="T0" fmla="*/ 0 w 300"/>
                <a:gd name="T1" fmla="*/ 212 h 374"/>
                <a:gd name="T2" fmla="*/ 163 w 300"/>
                <a:gd name="T3" fmla="*/ 0 h 374"/>
                <a:gd name="T4" fmla="*/ 300 w 300"/>
                <a:gd name="T5" fmla="*/ 163 h 374"/>
                <a:gd name="T6" fmla="*/ 137 w 300"/>
                <a:gd name="T7" fmla="*/ 374 h 374"/>
                <a:gd name="T8" fmla="*/ 0 w 300"/>
                <a:gd name="T9" fmla="*/ 212 h 374"/>
                <a:gd name="T10" fmla="*/ 201 w 300"/>
                <a:gd name="T11" fmla="*/ 166 h 374"/>
                <a:gd name="T12" fmla="*/ 160 w 300"/>
                <a:gd name="T13" fmla="*/ 98 h 374"/>
                <a:gd name="T14" fmla="*/ 99 w 300"/>
                <a:gd name="T15" fmla="*/ 209 h 374"/>
                <a:gd name="T16" fmla="*/ 140 w 300"/>
                <a:gd name="T17" fmla="*/ 276 h 374"/>
                <a:gd name="T18" fmla="*/ 201 w 300"/>
                <a:gd name="T19" fmla="*/ 16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0" h="374">
                  <a:moveTo>
                    <a:pt x="0" y="212"/>
                  </a:moveTo>
                  <a:cubicBezTo>
                    <a:pt x="0" y="100"/>
                    <a:pt x="64" y="0"/>
                    <a:pt x="163" y="0"/>
                  </a:cubicBezTo>
                  <a:cubicBezTo>
                    <a:pt x="254" y="0"/>
                    <a:pt x="300" y="73"/>
                    <a:pt x="300" y="163"/>
                  </a:cubicBezTo>
                  <a:cubicBezTo>
                    <a:pt x="300" y="275"/>
                    <a:pt x="236" y="374"/>
                    <a:pt x="137" y="374"/>
                  </a:cubicBezTo>
                  <a:cubicBezTo>
                    <a:pt x="46" y="374"/>
                    <a:pt x="0" y="301"/>
                    <a:pt x="0" y="212"/>
                  </a:cubicBezTo>
                  <a:moveTo>
                    <a:pt x="201" y="166"/>
                  </a:moveTo>
                  <a:cubicBezTo>
                    <a:pt x="201" y="125"/>
                    <a:pt x="188" y="98"/>
                    <a:pt x="160" y="98"/>
                  </a:cubicBezTo>
                  <a:cubicBezTo>
                    <a:pt x="123" y="98"/>
                    <a:pt x="99" y="151"/>
                    <a:pt x="99" y="209"/>
                  </a:cubicBezTo>
                  <a:cubicBezTo>
                    <a:pt x="99" y="250"/>
                    <a:pt x="113" y="276"/>
                    <a:pt x="140" y="276"/>
                  </a:cubicBezTo>
                  <a:cubicBezTo>
                    <a:pt x="177" y="276"/>
                    <a:pt x="201" y="224"/>
                    <a:pt x="201" y="16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44">
              <a:extLst>
                <a:ext uri="{FF2B5EF4-FFF2-40B4-BE49-F238E27FC236}">
                  <a16:creationId xmlns:a16="http://schemas.microsoft.com/office/drawing/2014/main" id="{E9F8429E-F931-4500-91A3-4626E7D61BE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280" y="3312"/>
              <a:ext cx="95" cy="127"/>
            </a:xfrm>
            <a:custGeom>
              <a:avLst/>
              <a:gdLst>
                <a:gd name="T0" fmla="*/ 10 w 95"/>
                <a:gd name="T1" fmla="*/ 105 h 127"/>
                <a:gd name="T2" fmla="*/ 21 w 95"/>
                <a:gd name="T3" fmla="*/ 105 h 127"/>
                <a:gd name="T4" fmla="*/ 27 w 95"/>
                <a:gd name="T5" fmla="*/ 77 h 127"/>
                <a:gd name="T6" fmla="*/ 8 w 95"/>
                <a:gd name="T7" fmla="*/ 23 h 127"/>
                <a:gd name="T8" fmla="*/ 0 w 95"/>
                <a:gd name="T9" fmla="*/ 23 h 127"/>
                <a:gd name="T10" fmla="*/ 4 w 95"/>
                <a:gd name="T11" fmla="*/ 0 h 127"/>
                <a:gd name="T12" fmla="*/ 44 w 95"/>
                <a:gd name="T13" fmla="*/ 0 h 127"/>
                <a:gd name="T14" fmla="*/ 39 w 95"/>
                <a:gd name="T15" fmla="*/ 23 h 127"/>
                <a:gd name="T16" fmla="*/ 29 w 95"/>
                <a:gd name="T17" fmla="*/ 23 h 127"/>
                <a:gd name="T18" fmla="*/ 39 w 95"/>
                <a:gd name="T19" fmla="*/ 59 h 127"/>
                <a:gd name="T20" fmla="*/ 62 w 95"/>
                <a:gd name="T21" fmla="*/ 23 h 127"/>
                <a:gd name="T22" fmla="*/ 52 w 95"/>
                <a:gd name="T23" fmla="*/ 23 h 127"/>
                <a:gd name="T24" fmla="*/ 56 w 95"/>
                <a:gd name="T25" fmla="*/ 0 h 127"/>
                <a:gd name="T26" fmla="*/ 95 w 95"/>
                <a:gd name="T27" fmla="*/ 0 h 127"/>
                <a:gd name="T28" fmla="*/ 91 w 95"/>
                <a:gd name="T29" fmla="*/ 23 h 127"/>
                <a:gd name="T30" fmla="*/ 83 w 95"/>
                <a:gd name="T31" fmla="*/ 23 h 127"/>
                <a:gd name="T32" fmla="*/ 46 w 95"/>
                <a:gd name="T33" fmla="*/ 82 h 127"/>
                <a:gd name="T34" fmla="*/ 41 w 95"/>
                <a:gd name="T35" fmla="*/ 105 h 127"/>
                <a:gd name="T36" fmla="*/ 54 w 95"/>
                <a:gd name="T37" fmla="*/ 105 h 127"/>
                <a:gd name="T38" fmla="*/ 50 w 95"/>
                <a:gd name="T39" fmla="*/ 127 h 127"/>
                <a:gd name="T40" fmla="*/ 6 w 95"/>
                <a:gd name="T41" fmla="*/ 127 h 127"/>
                <a:gd name="T42" fmla="*/ 10 w 95"/>
                <a:gd name="T43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5" h="127">
                  <a:moveTo>
                    <a:pt x="10" y="105"/>
                  </a:moveTo>
                  <a:lnTo>
                    <a:pt x="21" y="105"/>
                  </a:lnTo>
                  <a:lnTo>
                    <a:pt x="27" y="77"/>
                  </a:lnTo>
                  <a:lnTo>
                    <a:pt x="8" y="23"/>
                  </a:lnTo>
                  <a:lnTo>
                    <a:pt x="0" y="23"/>
                  </a:lnTo>
                  <a:lnTo>
                    <a:pt x="4" y="0"/>
                  </a:lnTo>
                  <a:lnTo>
                    <a:pt x="44" y="0"/>
                  </a:lnTo>
                  <a:lnTo>
                    <a:pt x="39" y="23"/>
                  </a:lnTo>
                  <a:lnTo>
                    <a:pt x="29" y="23"/>
                  </a:lnTo>
                  <a:lnTo>
                    <a:pt x="39" y="59"/>
                  </a:lnTo>
                  <a:lnTo>
                    <a:pt x="62" y="23"/>
                  </a:lnTo>
                  <a:lnTo>
                    <a:pt x="52" y="23"/>
                  </a:lnTo>
                  <a:lnTo>
                    <a:pt x="56" y="0"/>
                  </a:lnTo>
                  <a:lnTo>
                    <a:pt x="95" y="0"/>
                  </a:lnTo>
                  <a:lnTo>
                    <a:pt x="91" y="23"/>
                  </a:lnTo>
                  <a:lnTo>
                    <a:pt x="83" y="23"/>
                  </a:lnTo>
                  <a:lnTo>
                    <a:pt x="46" y="82"/>
                  </a:lnTo>
                  <a:lnTo>
                    <a:pt x="41" y="105"/>
                  </a:lnTo>
                  <a:lnTo>
                    <a:pt x="54" y="105"/>
                  </a:lnTo>
                  <a:lnTo>
                    <a:pt x="50" y="127"/>
                  </a:lnTo>
                  <a:lnTo>
                    <a:pt x="6" y="127"/>
                  </a:lnTo>
                  <a:lnTo>
                    <a:pt x="10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45">
              <a:extLst>
                <a:ext uri="{FF2B5EF4-FFF2-40B4-BE49-F238E27FC236}">
                  <a16:creationId xmlns:a16="http://schemas.microsoft.com/office/drawing/2014/main" id="{1446D024-E7FA-461F-8F5A-BB53A26567BA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361" y="3312"/>
              <a:ext cx="95" cy="127"/>
            </a:xfrm>
            <a:custGeom>
              <a:avLst/>
              <a:gdLst>
                <a:gd name="T0" fmla="*/ 4 w 95"/>
                <a:gd name="T1" fmla="*/ 105 h 127"/>
                <a:gd name="T2" fmla="*/ 14 w 95"/>
                <a:gd name="T3" fmla="*/ 105 h 127"/>
                <a:gd name="T4" fmla="*/ 29 w 95"/>
                <a:gd name="T5" fmla="*/ 23 h 127"/>
                <a:gd name="T6" fmla="*/ 17 w 95"/>
                <a:gd name="T7" fmla="*/ 23 h 127"/>
                <a:gd name="T8" fmla="*/ 21 w 95"/>
                <a:gd name="T9" fmla="*/ 0 h 127"/>
                <a:gd name="T10" fmla="*/ 95 w 95"/>
                <a:gd name="T11" fmla="*/ 0 h 127"/>
                <a:gd name="T12" fmla="*/ 89 w 95"/>
                <a:gd name="T13" fmla="*/ 38 h 127"/>
                <a:gd name="T14" fmla="*/ 71 w 95"/>
                <a:gd name="T15" fmla="*/ 38 h 127"/>
                <a:gd name="T16" fmla="*/ 73 w 95"/>
                <a:gd name="T17" fmla="*/ 23 h 127"/>
                <a:gd name="T18" fmla="*/ 48 w 95"/>
                <a:gd name="T19" fmla="*/ 23 h 127"/>
                <a:gd name="T20" fmla="*/ 44 w 95"/>
                <a:gd name="T21" fmla="*/ 52 h 127"/>
                <a:gd name="T22" fmla="*/ 71 w 95"/>
                <a:gd name="T23" fmla="*/ 52 h 127"/>
                <a:gd name="T24" fmla="*/ 68 w 95"/>
                <a:gd name="T25" fmla="*/ 73 h 127"/>
                <a:gd name="T26" fmla="*/ 39 w 95"/>
                <a:gd name="T27" fmla="*/ 73 h 127"/>
                <a:gd name="T28" fmla="*/ 35 w 95"/>
                <a:gd name="T29" fmla="*/ 105 h 127"/>
                <a:gd name="T30" fmla="*/ 60 w 95"/>
                <a:gd name="T31" fmla="*/ 105 h 127"/>
                <a:gd name="T32" fmla="*/ 62 w 95"/>
                <a:gd name="T33" fmla="*/ 88 h 127"/>
                <a:gd name="T34" fmla="*/ 81 w 95"/>
                <a:gd name="T35" fmla="*/ 88 h 127"/>
                <a:gd name="T36" fmla="*/ 75 w 95"/>
                <a:gd name="T37" fmla="*/ 127 h 127"/>
                <a:gd name="T38" fmla="*/ 0 w 95"/>
                <a:gd name="T39" fmla="*/ 127 h 127"/>
                <a:gd name="T40" fmla="*/ 4 w 95"/>
                <a:gd name="T41" fmla="*/ 10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5" h="127">
                  <a:moveTo>
                    <a:pt x="4" y="105"/>
                  </a:moveTo>
                  <a:lnTo>
                    <a:pt x="14" y="105"/>
                  </a:lnTo>
                  <a:lnTo>
                    <a:pt x="29" y="23"/>
                  </a:lnTo>
                  <a:lnTo>
                    <a:pt x="17" y="23"/>
                  </a:lnTo>
                  <a:lnTo>
                    <a:pt x="21" y="0"/>
                  </a:lnTo>
                  <a:lnTo>
                    <a:pt x="95" y="0"/>
                  </a:lnTo>
                  <a:lnTo>
                    <a:pt x="89" y="38"/>
                  </a:lnTo>
                  <a:lnTo>
                    <a:pt x="71" y="38"/>
                  </a:lnTo>
                  <a:lnTo>
                    <a:pt x="73" y="23"/>
                  </a:lnTo>
                  <a:lnTo>
                    <a:pt x="48" y="23"/>
                  </a:lnTo>
                  <a:lnTo>
                    <a:pt x="44" y="52"/>
                  </a:lnTo>
                  <a:lnTo>
                    <a:pt x="71" y="52"/>
                  </a:lnTo>
                  <a:lnTo>
                    <a:pt x="68" y="73"/>
                  </a:lnTo>
                  <a:lnTo>
                    <a:pt x="39" y="73"/>
                  </a:lnTo>
                  <a:lnTo>
                    <a:pt x="35" y="105"/>
                  </a:lnTo>
                  <a:lnTo>
                    <a:pt x="60" y="105"/>
                  </a:lnTo>
                  <a:lnTo>
                    <a:pt x="62" y="88"/>
                  </a:lnTo>
                  <a:lnTo>
                    <a:pt x="81" y="88"/>
                  </a:lnTo>
                  <a:lnTo>
                    <a:pt x="75" y="127"/>
                  </a:lnTo>
                  <a:lnTo>
                    <a:pt x="0" y="127"/>
                  </a:lnTo>
                  <a:lnTo>
                    <a:pt x="4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46">
              <a:extLst>
                <a:ext uri="{FF2B5EF4-FFF2-40B4-BE49-F238E27FC236}">
                  <a16:creationId xmlns:a16="http://schemas.microsoft.com/office/drawing/2014/main" id="{D3BCDA59-B2F6-441F-9FB6-79FCD1E6D358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442" y="3312"/>
              <a:ext cx="102" cy="127"/>
            </a:xfrm>
            <a:custGeom>
              <a:avLst/>
              <a:gdLst>
                <a:gd name="T0" fmla="*/ 41 w 102"/>
                <a:gd name="T1" fmla="*/ 127 h 127"/>
                <a:gd name="T2" fmla="*/ 0 w 102"/>
                <a:gd name="T3" fmla="*/ 127 h 127"/>
                <a:gd name="T4" fmla="*/ 4 w 102"/>
                <a:gd name="T5" fmla="*/ 105 h 127"/>
                <a:gd name="T6" fmla="*/ 12 w 102"/>
                <a:gd name="T7" fmla="*/ 105 h 127"/>
                <a:gd name="T8" fmla="*/ 48 w 102"/>
                <a:gd name="T9" fmla="*/ 23 h 127"/>
                <a:gd name="T10" fmla="*/ 35 w 102"/>
                <a:gd name="T11" fmla="*/ 23 h 127"/>
                <a:gd name="T12" fmla="*/ 39 w 102"/>
                <a:gd name="T13" fmla="*/ 0 h 127"/>
                <a:gd name="T14" fmla="*/ 100 w 102"/>
                <a:gd name="T15" fmla="*/ 0 h 127"/>
                <a:gd name="T16" fmla="*/ 95 w 102"/>
                <a:gd name="T17" fmla="*/ 23 h 127"/>
                <a:gd name="T18" fmla="*/ 85 w 102"/>
                <a:gd name="T19" fmla="*/ 23 h 127"/>
                <a:gd name="T20" fmla="*/ 91 w 102"/>
                <a:gd name="T21" fmla="*/ 105 h 127"/>
                <a:gd name="T22" fmla="*/ 102 w 102"/>
                <a:gd name="T23" fmla="*/ 105 h 127"/>
                <a:gd name="T24" fmla="*/ 98 w 102"/>
                <a:gd name="T25" fmla="*/ 127 h 127"/>
                <a:gd name="T26" fmla="*/ 58 w 102"/>
                <a:gd name="T27" fmla="*/ 127 h 127"/>
                <a:gd name="T28" fmla="*/ 62 w 102"/>
                <a:gd name="T29" fmla="*/ 105 h 127"/>
                <a:gd name="T30" fmla="*/ 73 w 102"/>
                <a:gd name="T31" fmla="*/ 105 h 127"/>
                <a:gd name="T32" fmla="*/ 71 w 102"/>
                <a:gd name="T33" fmla="*/ 86 h 127"/>
                <a:gd name="T34" fmla="*/ 39 w 102"/>
                <a:gd name="T35" fmla="*/ 86 h 127"/>
                <a:gd name="T36" fmla="*/ 33 w 102"/>
                <a:gd name="T37" fmla="*/ 105 h 127"/>
                <a:gd name="T38" fmla="*/ 44 w 102"/>
                <a:gd name="T39" fmla="*/ 105 h 127"/>
                <a:gd name="T40" fmla="*/ 41 w 102"/>
                <a:gd name="T41" fmla="*/ 127 h 127"/>
                <a:gd name="T42" fmla="*/ 48 w 102"/>
                <a:gd name="T43" fmla="*/ 67 h 127"/>
                <a:gd name="T44" fmla="*/ 71 w 102"/>
                <a:gd name="T45" fmla="*/ 67 h 127"/>
                <a:gd name="T46" fmla="*/ 66 w 102"/>
                <a:gd name="T47" fmla="*/ 21 h 127"/>
                <a:gd name="T48" fmla="*/ 48 w 102"/>
                <a:gd name="T49" fmla="*/ 6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2" h="127">
                  <a:moveTo>
                    <a:pt x="41" y="127"/>
                  </a:moveTo>
                  <a:lnTo>
                    <a:pt x="0" y="127"/>
                  </a:lnTo>
                  <a:lnTo>
                    <a:pt x="4" y="105"/>
                  </a:lnTo>
                  <a:lnTo>
                    <a:pt x="12" y="105"/>
                  </a:lnTo>
                  <a:lnTo>
                    <a:pt x="48" y="23"/>
                  </a:lnTo>
                  <a:lnTo>
                    <a:pt x="35" y="23"/>
                  </a:lnTo>
                  <a:lnTo>
                    <a:pt x="39" y="0"/>
                  </a:lnTo>
                  <a:lnTo>
                    <a:pt x="100" y="0"/>
                  </a:lnTo>
                  <a:lnTo>
                    <a:pt x="95" y="23"/>
                  </a:lnTo>
                  <a:lnTo>
                    <a:pt x="85" y="23"/>
                  </a:lnTo>
                  <a:lnTo>
                    <a:pt x="91" y="105"/>
                  </a:lnTo>
                  <a:lnTo>
                    <a:pt x="102" y="105"/>
                  </a:lnTo>
                  <a:lnTo>
                    <a:pt x="98" y="127"/>
                  </a:lnTo>
                  <a:lnTo>
                    <a:pt x="58" y="127"/>
                  </a:lnTo>
                  <a:lnTo>
                    <a:pt x="62" y="105"/>
                  </a:lnTo>
                  <a:lnTo>
                    <a:pt x="73" y="105"/>
                  </a:lnTo>
                  <a:lnTo>
                    <a:pt x="71" y="86"/>
                  </a:lnTo>
                  <a:lnTo>
                    <a:pt x="39" y="86"/>
                  </a:lnTo>
                  <a:lnTo>
                    <a:pt x="33" y="105"/>
                  </a:lnTo>
                  <a:lnTo>
                    <a:pt x="44" y="105"/>
                  </a:lnTo>
                  <a:lnTo>
                    <a:pt x="41" y="127"/>
                  </a:lnTo>
                  <a:close/>
                  <a:moveTo>
                    <a:pt x="48" y="67"/>
                  </a:moveTo>
                  <a:lnTo>
                    <a:pt x="71" y="67"/>
                  </a:lnTo>
                  <a:lnTo>
                    <a:pt x="66" y="21"/>
                  </a:lnTo>
                  <a:lnTo>
                    <a:pt x="48" y="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47">
              <a:extLst>
                <a:ext uri="{FF2B5EF4-FFF2-40B4-BE49-F238E27FC236}">
                  <a16:creationId xmlns:a16="http://schemas.microsoft.com/office/drawing/2014/main" id="{CF319D7F-A869-44DA-AFE5-2A84B07E7D5F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6546" y="3312"/>
              <a:ext cx="91" cy="127"/>
            </a:xfrm>
            <a:custGeom>
              <a:avLst/>
              <a:gdLst>
                <a:gd name="T0" fmla="*/ 20 w 44"/>
                <a:gd name="T1" fmla="*/ 61 h 61"/>
                <a:gd name="T2" fmla="*/ 0 w 44"/>
                <a:gd name="T3" fmla="*/ 61 h 61"/>
                <a:gd name="T4" fmla="*/ 2 w 44"/>
                <a:gd name="T5" fmla="*/ 50 h 61"/>
                <a:gd name="T6" fmla="*/ 7 w 44"/>
                <a:gd name="T7" fmla="*/ 50 h 61"/>
                <a:gd name="T8" fmla="*/ 14 w 44"/>
                <a:gd name="T9" fmla="*/ 11 h 61"/>
                <a:gd name="T10" fmla="*/ 9 w 44"/>
                <a:gd name="T11" fmla="*/ 11 h 61"/>
                <a:gd name="T12" fmla="*/ 10 w 44"/>
                <a:gd name="T13" fmla="*/ 0 h 61"/>
                <a:gd name="T14" fmla="*/ 27 w 44"/>
                <a:gd name="T15" fmla="*/ 0 h 61"/>
                <a:gd name="T16" fmla="*/ 41 w 44"/>
                <a:gd name="T17" fmla="*/ 6 h 61"/>
                <a:gd name="T18" fmla="*/ 44 w 44"/>
                <a:gd name="T19" fmla="*/ 17 h 61"/>
                <a:gd name="T20" fmla="*/ 33 w 44"/>
                <a:gd name="T21" fmla="*/ 36 h 61"/>
                <a:gd name="T22" fmla="*/ 38 w 44"/>
                <a:gd name="T23" fmla="*/ 50 h 61"/>
                <a:gd name="T24" fmla="*/ 43 w 44"/>
                <a:gd name="T25" fmla="*/ 50 h 61"/>
                <a:gd name="T26" fmla="*/ 41 w 44"/>
                <a:gd name="T27" fmla="*/ 61 h 61"/>
                <a:gd name="T28" fmla="*/ 30 w 44"/>
                <a:gd name="T29" fmla="*/ 61 h 61"/>
                <a:gd name="T30" fmla="*/ 24 w 44"/>
                <a:gd name="T31" fmla="*/ 39 h 61"/>
                <a:gd name="T32" fmla="*/ 24 w 44"/>
                <a:gd name="T33" fmla="*/ 39 h 61"/>
                <a:gd name="T34" fmla="*/ 19 w 44"/>
                <a:gd name="T35" fmla="*/ 38 h 61"/>
                <a:gd name="T36" fmla="*/ 17 w 44"/>
                <a:gd name="T37" fmla="*/ 50 h 61"/>
                <a:gd name="T38" fmla="*/ 22 w 44"/>
                <a:gd name="T39" fmla="*/ 50 h 61"/>
                <a:gd name="T40" fmla="*/ 20 w 44"/>
                <a:gd name="T41" fmla="*/ 61 h 61"/>
                <a:gd name="T42" fmla="*/ 35 w 44"/>
                <a:gd name="T43" fmla="*/ 18 h 61"/>
                <a:gd name="T44" fmla="*/ 33 w 44"/>
                <a:gd name="T45" fmla="*/ 13 h 61"/>
                <a:gd name="T46" fmla="*/ 26 w 44"/>
                <a:gd name="T47" fmla="*/ 11 h 61"/>
                <a:gd name="T48" fmla="*/ 24 w 44"/>
                <a:gd name="T49" fmla="*/ 11 h 61"/>
                <a:gd name="T50" fmla="*/ 21 w 44"/>
                <a:gd name="T51" fmla="*/ 28 h 61"/>
                <a:gd name="T52" fmla="*/ 25 w 44"/>
                <a:gd name="T53" fmla="*/ 29 h 61"/>
                <a:gd name="T54" fmla="*/ 35 w 44"/>
                <a:gd name="T55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" h="61">
                  <a:moveTo>
                    <a:pt x="2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4" y="0"/>
                    <a:pt x="38" y="2"/>
                    <a:pt x="41" y="6"/>
                  </a:cubicBezTo>
                  <a:cubicBezTo>
                    <a:pt x="43" y="9"/>
                    <a:pt x="44" y="13"/>
                    <a:pt x="44" y="17"/>
                  </a:cubicBezTo>
                  <a:cubicBezTo>
                    <a:pt x="44" y="26"/>
                    <a:pt x="40" y="34"/>
                    <a:pt x="33" y="36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2" y="39"/>
                    <a:pt x="20" y="39"/>
                    <a:pt x="19" y="38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22" y="50"/>
                    <a:pt x="22" y="50"/>
                    <a:pt x="22" y="50"/>
                  </a:cubicBezTo>
                  <a:lnTo>
                    <a:pt x="20" y="61"/>
                  </a:lnTo>
                  <a:close/>
                  <a:moveTo>
                    <a:pt x="35" y="18"/>
                  </a:moveTo>
                  <a:cubicBezTo>
                    <a:pt x="35" y="16"/>
                    <a:pt x="34" y="14"/>
                    <a:pt x="33" y="13"/>
                  </a:cubicBezTo>
                  <a:cubicBezTo>
                    <a:pt x="32" y="11"/>
                    <a:pt x="29" y="11"/>
                    <a:pt x="26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9"/>
                    <a:pt x="23" y="29"/>
                    <a:pt x="25" y="29"/>
                  </a:cubicBezTo>
                  <a:cubicBezTo>
                    <a:pt x="31" y="29"/>
                    <a:pt x="35" y="24"/>
                    <a:pt x="35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48">
              <a:extLst>
                <a:ext uri="{FF2B5EF4-FFF2-40B4-BE49-F238E27FC236}">
                  <a16:creationId xmlns:a16="http://schemas.microsoft.com/office/drawing/2014/main" id="{68276C9B-D557-4198-A92A-C8E01CB00C8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6641" y="3308"/>
              <a:ext cx="83" cy="134"/>
            </a:xfrm>
            <a:custGeom>
              <a:avLst/>
              <a:gdLst>
                <a:gd name="T0" fmla="*/ 0 w 40"/>
                <a:gd name="T1" fmla="*/ 49 h 64"/>
                <a:gd name="T2" fmla="*/ 6 w 40"/>
                <a:gd name="T3" fmla="*/ 40 h 64"/>
                <a:gd name="T4" fmla="*/ 12 w 40"/>
                <a:gd name="T5" fmla="*/ 47 h 64"/>
                <a:gd name="T6" fmla="*/ 11 w 40"/>
                <a:gd name="T7" fmla="*/ 51 h 64"/>
                <a:gd name="T8" fmla="*/ 18 w 40"/>
                <a:gd name="T9" fmla="*/ 54 h 64"/>
                <a:gd name="T10" fmla="*/ 25 w 40"/>
                <a:gd name="T11" fmla="*/ 47 h 64"/>
                <a:gd name="T12" fmla="*/ 17 w 40"/>
                <a:gd name="T13" fmla="*/ 37 h 64"/>
                <a:gd name="T14" fmla="*/ 7 w 40"/>
                <a:gd name="T15" fmla="*/ 19 h 64"/>
                <a:gd name="T16" fmla="*/ 24 w 40"/>
                <a:gd name="T17" fmla="*/ 0 h 64"/>
                <a:gd name="T18" fmla="*/ 40 w 40"/>
                <a:gd name="T19" fmla="*/ 15 h 64"/>
                <a:gd name="T20" fmla="*/ 34 w 40"/>
                <a:gd name="T21" fmla="*/ 23 h 64"/>
                <a:gd name="T22" fmla="*/ 29 w 40"/>
                <a:gd name="T23" fmla="*/ 17 h 64"/>
                <a:gd name="T24" fmla="*/ 29 w 40"/>
                <a:gd name="T25" fmla="*/ 13 h 64"/>
                <a:gd name="T26" fmla="*/ 24 w 40"/>
                <a:gd name="T27" fmla="*/ 11 h 64"/>
                <a:gd name="T28" fmla="*/ 17 w 40"/>
                <a:gd name="T29" fmla="*/ 18 h 64"/>
                <a:gd name="T30" fmla="*/ 25 w 40"/>
                <a:gd name="T31" fmla="*/ 28 h 64"/>
                <a:gd name="T32" fmla="*/ 35 w 40"/>
                <a:gd name="T33" fmla="*/ 46 h 64"/>
                <a:gd name="T34" fmla="*/ 18 w 40"/>
                <a:gd name="T35" fmla="*/ 64 h 64"/>
                <a:gd name="T36" fmla="*/ 0 w 40"/>
                <a:gd name="T37" fmla="*/ 4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64">
                  <a:moveTo>
                    <a:pt x="0" y="49"/>
                  </a:moveTo>
                  <a:cubicBezTo>
                    <a:pt x="0" y="43"/>
                    <a:pt x="3" y="40"/>
                    <a:pt x="6" y="40"/>
                  </a:cubicBezTo>
                  <a:cubicBezTo>
                    <a:pt x="9" y="40"/>
                    <a:pt x="12" y="43"/>
                    <a:pt x="12" y="47"/>
                  </a:cubicBezTo>
                  <a:cubicBezTo>
                    <a:pt x="12" y="48"/>
                    <a:pt x="11" y="50"/>
                    <a:pt x="11" y="51"/>
                  </a:cubicBezTo>
                  <a:cubicBezTo>
                    <a:pt x="12" y="53"/>
                    <a:pt x="15" y="54"/>
                    <a:pt x="18" y="54"/>
                  </a:cubicBezTo>
                  <a:cubicBezTo>
                    <a:pt x="23" y="54"/>
                    <a:pt x="25" y="51"/>
                    <a:pt x="25" y="47"/>
                  </a:cubicBezTo>
                  <a:cubicBezTo>
                    <a:pt x="25" y="43"/>
                    <a:pt x="23" y="41"/>
                    <a:pt x="17" y="37"/>
                  </a:cubicBezTo>
                  <a:cubicBezTo>
                    <a:pt x="11" y="33"/>
                    <a:pt x="7" y="27"/>
                    <a:pt x="7" y="19"/>
                  </a:cubicBezTo>
                  <a:cubicBezTo>
                    <a:pt x="7" y="8"/>
                    <a:pt x="13" y="0"/>
                    <a:pt x="24" y="0"/>
                  </a:cubicBezTo>
                  <a:cubicBezTo>
                    <a:pt x="34" y="0"/>
                    <a:pt x="40" y="8"/>
                    <a:pt x="40" y="15"/>
                  </a:cubicBezTo>
                  <a:cubicBezTo>
                    <a:pt x="40" y="20"/>
                    <a:pt x="37" y="23"/>
                    <a:pt x="34" y="23"/>
                  </a:cubicBezTo>
                  <a:cubicBezTo>
                    <a:pt x="31" y="23"/>
                    <a:pt x="29" y="20"/>
                    <a:pt x="29" y="17"/>
                  </a:cubicBezTo>
                  <a:cubicBezTo>
                    <a:pt x="29" y="15"/>
                    <a:pt x="29" y="14"/>
                    <a:pt x="29" y="13"/>
                  </a:cubicBezTo>
                  <a:cubicBezTo>
                    <a:pt x="28" y="12"/>
                    <a:pt x="26" y="11"/>
                    <a:pt x="24" y="11"/>
                  </a:cubicBezTo>
                  <a:cubicBezTo>
                    <a:pt x="19" y="11"/>
                    <a:pt x="17" y="14"/>
                    <a:pt x="17" y="18"/>
                  </a:cubicBezTo>
                  <a:cubicBezTo>
                    <a:pt x="17" y="22"/>
                    <a:pt x="19" y="24"/>
                    <a:pt x="25" y="28"/>
                  </a:cubicBezTo>
                  <a:cubicBezTo>
                    <a:pt x="31" y="32"/>
                    <a:pt x="35" y="37"/>
                    <a:pt x="35" y="46"/>
                  </a:cubicBezTo>
                  <a:cubicBezTo>
                    <a:pt x="35" y="56"/>
                    <a:pt x="29" y="64"/>
                    <a:pt x="18" y="64"/>
                  </a:cubicBezTo>
                  <a:cubicBezTo>
                    <a:pt x="8" y="64"/>
                    <a:pt x="0" y="58"/>
                    <a:pt x="0" y="4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49">
              <a:extLst>
                <a:ext uri="{FF2B5EF4-FFF2-40B4-BE49-F238E27FC236}">
                  <a16:creationId xmlns:a16="http://schemas.microsoft.com/office/drawing/2014/main" id="{9BB097C2-078B-4251-B574-40FFA460F895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472" y="2589"/>
              <a:ext cx="690" cy="813"/>
            </a:xfrm>
            <a:custGeom>
              <a:avLst/>
              <a:gdLst>
                <a:gd name="T0" fmla="*/ 0 w 332"/>
                <a:gd name="T1" fmla="*/ 292 h 389"/>
                <a:gd name="T2" fmla="*/ 52 w 332"/>
                <a:gd name="T3" fmla="*/ 235 h 389"/>
                <a:gd name="T4" fmla="*/ 101 w 332"/>
                <a:gd name="T5" fmla="*/ 282 h 389"/>
                <a:gd name="T6" fmla="*/ 81 w 332"/>
                <a:gd name="T7" fmla="*/ 322 h 389"/>
                <a:gd name="T8" fmla="*/ 190 w 332"/>
                <a:gd name="T9" fmla="*/ 310 h 389"/>
                <a:gd name="T10" fmla="*/ 133 w 332"/>
                <a:gd name="T11" fmla="*/ 224 h 389"/>
                <a:gd name="T12" fmla="*/ 51 w 332"/>
                <a:gd name="T13" fmla="*/ 120 h 389"/>
                <a:gd name="T14" fmla="*/ 199 w 332"/>
                <a:gd name="T15" fmla="*/ 0 h 389"/>
                <a:gd name="T16" fmla="*/ 332 w 332"/>
                <a:gd name="T17" fmla="*/ 92 h 389"/>
                <a:gd name="T18" fmla="*/ 283 w 332"/>
                <a:gd name="T19" fmla="*/ 146 h 389"/>
                <a:gd name="T20" fmla="*/ 234 w 332"/>
                <a:gd name="T21" fmla="*/ 102 h 389"/>
                <a:gd name="T22" fmla="*/ 238 w 332"/>
                <a:gd name="T23" fmla="*/ 84 h 389"/>
                <a:gd name="T24" fmla="*/ 136 w 332"/>
                <a:gd name="T25" fmla="*/ 90 h 389"/>
                <a:gd name="T26" fmla="*/ 211 w 332"/>
                <a:gd name="T27" fmla="*/ 162 h 389"/>
                <a:gd name="T28" fmla="*/ 298 w 332"/>
                <a:gd name="T29" fmla="*/ 275 h 389"/>
                <a:gd name="T30" fmla="*/ 145 w 332"/>
                <a:gd name="T31" fmla="*/ 389 h 389"/>
                <a:gd name="T32" fmla="*/ 0 w 332"/>
                <a:gd name="T33" fmla="*/ 292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2" h="389">
                  <a:moveTo>
                    <a:pt x="0" y="292"/>
                  </a:moveTo>
                  <a:cubicBezTo>
                    <a:pt x="0" y="258"/>
                    <a:pt x="22" y="235"/>
                    <a:pt x="52" y="235"/>
                  </a:cubicBezTo>
                  <a:cubicBezTo>
                    <a:pt x="82" y="235"/>
                    <a:pt x="100" y="258"/>
                    <a:pt x="101" y="282"/>
                  </a:cubicBezTo>
                  <a:cubicBezTo>
                    <a:pt x="102" y="309"/>
                    <a:pt x="84" y="316"/>
                    <a:pt x="81" y="322"/>
                  </a:cubicBezTo>
                  <a:cubicBezTo>
                    <a:pt x="92" y="344"/>
                    <a:pt x="166" y="372"/>
                    <a:pt x="190" y="310"/>
                  </a:cubicBezTo>
                  <a:cubicBezTo>
                    <a:pt x="206" y="268"/>
                    <a:pt x="180" y="248"/>
                    <a:pt x="133" y="224"/>
                  </a:cubicBezTo>
                  <a:cubicBezTo>
                    <a:pt x="83" y="199"/>
                    <a:pt x="51" y="168"/>
                    <a:pt x="51" y="120"/>
                  </a:cubicBezTo>
                  <a:cubicBezTo>
                    <a:pt x="51" y="46"/>
                    <a:pt x="109" y="0"/>
                    <a:pt x="199" y="0"/>
                  </a:cubicBezTo>
                  <a:cubicBezTo>
                    <a:pt x="286" y="0"/>
                    <a:pt x="332" y="49"/>
                    <a:pt x="332" y="92"/>
                  </a:cubicBezTo>
                  <a:cubicBezTo>
                    <a:pt x="332" y="125"/>
                    <a:pt x="311" y="146"/>
                    <a:pt x="283" y="146"/>
                  </a:cubicBezTo>
                  <a:cubicBezTo>
                    <a:pt x="254" y="146"/>
                    <a:pt x="234" y="126"/>
                    <a:pt x="234" y="102"/>
                  </a:cubicBezTo>
                  <a:cubicBezTo>
                    <a:pt x="234" y="95"/>
                    <a:pt x="236" y="89"/>
                    <a:pt x="238" y="84"/>
                  </a:cubicBezTo>
                  <a:cubicBezTo>
                    <a:pt x="263" y="34"/>
                    <a:pt x="143" y="0"/>
                    <a:pt x="136" y="90"/>
                  </a:cubicBezTo>
                  <a:cubicBezTo>
                    <a:pt x="133" y="123"/>
                    <a:pt x="166" y="138"/>
                    <a:pt x="211" y="162"/>
                  </a:cubicBezTo>
                  <a:cubicBezTo>
                    <a:pt x="265" y="191"/>
                    <a:pt x="298" y="223"/>
                    <a:pt x="298" y="275"/>
                  </a:cubicBezTo>
                  <a:cubicBezTo>
                    <a:pt x="298" y="341"/>
                    <a:pt x="242" y="389"/>
                    <a:pt x="145" y="389"/>
                  </a:cubicBezTo>
                  <a:cubicBezTo>
                    <a:pt x="63" y="389"/>
                    <a:pt x="0" y="351"/>
                    <a:pt x="0" y="29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50">
              <a:extLst>
                <a:ext uri="{FF2B5EF4-FFF2-40B4-BE49-F238E27FC236}">
                  <a16:creationId xmlns:a16="http://schemas.microsoft.com/office/drawing/2014/main" id="{7571784D-615D-4C3E-A30F-FE15EB628741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106" y="2846"/>
              <a:ext cx="590" cy="550"/>
            </a:xfrm>
            <a:custGeom>
              <a:avLst/>
              <a:gdLst>
                <a:gd name="T0" fmla="*/ 43 w 284"/>
                <a:gd name="T1" fmla="*/ 0 h 263"/>
                <a:gd name="T2" fmla="*/ 130 w 284"/>
                <a:gd name="T3" fmla="*/ 0 h 263"/>
                <a:gd name="T4" fmla="*/ 94 w 284"/>
                <a:gd name="T5" fmla="*/ 150 h 263"/>
                <a:gd name="T6" fmla="*/ 91 w 284"/>
                <a:gd name="T7" fmla="*/ 171 h 263"/>
                <a:gd name="T8" fmla="*/ 114 w 284"/>
                <a:gd name="T9" fmla="*/ 195 h 263"/>
                <a:gd name="T10" fmla="*/ 157 w 284"/>
                <a:gd name="T11" fmla="*/ 145 h 263"/>
                <a:gd name="T12" fmla="*/ 193 w 284"/>
                <a:gd name="T13" fmla="*/ 0 h 263"/>
                <a:gd name="T14" fmla="*/ 284 w 284"/>
                <a:gd name="T15" fmla="*/ 0 h 263"/>
                <a:gd name="T16" fmla="*/ 242 w 284"/>
                <a:gd name="T17" fmla="*/ 177 h 263"/>
                <a:gd name="T18" fmla="*/ 220 w 284"/>
                <a:gd name="T19" fmla="*/ 263 h 263"/>
                <a:gd name="T20" fmla="*/ 150 w 284"/>
                <a:gd name="T21" fmla="*/ 206 h 263"/>
                <a:gd name="T22" fmla="*/ 64 w 284"/>
                <a:gd name="T23" fmla="*/ 263 h 263"/>
                <a:gd name="T24" fmla="*/ 0 w 284"/>
                <a:gd name="T25" fmla="*/ 197 h 263"/>
                <a:gd name="T26" fmla="*/ 6 w 284"/>
                <a:gd name="T27" fmla="*/ 154 h 263"/>
                <a:gd name="T28" fmla="*/ 26 w 284"/>
                <a:gd name="T29" fmla="*/ 6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4" h="263">
                  <a:moveTo>
                    <a:pt x="43" y="0"/>
                  </a:moveTo>
                  <a:cubicBezTo>
                    <a:pt x="130" y="0"/>
                    <a:pt x="130" y="0"/>
                    <a:pt x="130" y="0"/>
                  </a:cubicBezTo>
                  <a:cubicBezTo>
                    <a:pt x="94" y="150"/>
                    <a:pt x="94" y="150"/>
                    <a:pt x="94" y="150"/>
                  </a:cubicBezTo>
                  <a:cubicBezTo>
                    <a:pt x="92" y="157"/>
                    <a:pt x="91" y="163"/>
                    <a:pt x="91" y="171"/>
                  </a:cubicBezTo>
                  <a:cubicBezTo>
                    <a:pt x="91" y="185"/>
                    <a:pt x="98" y="195"/>
                    <a:pt x="114" y="195"/>
                  </a:cubicBezTo>
                  <a:cubicBezTo>
                    <a:pt x="137" y="195"/>
                    <a:pt x="150" y="178"/>
                    <a:pt x="157" y="145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2" y="177"/>
                    <a:pt x="242" y="177"/>
                    <a:pt x="242" y="177"/>
                  </a:cubicBezTo>
                  <a:cubicBezTo>
                    <a:pt x="239" y="188"/>
                    <a:pt x="220" y="263"/>
                    <a:pt x="220" y="263"/>
                  </a:cubicBezTo>
                  <a:cubicBezTo>
                    <a:pt x="182" y="263"/>
                    <a:pt x="155" y="245"/>
                    <a:pt x="150" y="206"/>
                  </a:cubicBezTo>
                  <a:cubicBezTo>
                    <a:pt x="133" y="235"/>
                    <a:pt x="102" y="263"/>
                    <a:pt x="64" y="263"/>
                  </a:cubicBezTo>
                  <a:cubicBezTo>
                    <a:pt x="26" y="263"/>
                    <a:pt x="0" y="239"/>
                    <a:pt x="0" y="197"/>
                  </a:cubicBezTo>
                  <a:cubicBezTo>
                    <a:pt x="0" y="185"/>
                    <a:pt x="1" y="172"/>
                    <a:pt x="6" y="154"/>
                  </a:cubicBezTo>
                  <a:cubicBezTo>
                    <a:pt x="26" y="67"/>
                    <a:pt x="26" y="67"/>
                    <a:pt x="26" y="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51">
              <a:extLst>
                <a:ext uri="{FF2B5EF4-FFF2-40B4-BE49-F238E27FC236}">
                  <a16:creationId xmlns:a16="http://schemas.microsoft.com/office/drawing/2014/main" id="{A5E7E845-833F-4784-91C7-B4F284A04EC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598" y="2840"/>
              <a:ext cx="902" cy="560"/>
            </a:xfrm>
            <a:custGeom>
              <a:avLst/>
              <a:gdLst>
                <a:gd name="T0" fmla="*/ 316 w 434"/>
                <a:gd name="T1" fmla="*/ 207 h 268"/>
                <a:gd name="T2" fmla="*/ 322 w 434"/>
                <a:gd name="T3" fmla="*/ 169 h 268"/>
                <a:gd name="T4" fmla="*/ 336 w 434"/>
                <a:gd name="T5" fmla="*/ 117 h 268"/>
                <a:gd name="T6" fmla="*/ 340 w 434"/>
                <a:gd name="T7" fmla="*/ 95 h 268"/>
                <a:gd name="T8" fmla="*/ 316 w 434"/>
                <a:gd name="T9" fmla="*/ 68 h 268"/>
                <a:gd name="T10" fmla="*/ 278 w 434"/>
                <a:gd name="T11" fmla="*/ 115 h 268"/>
                <a:gd name="T12" fmla="*/ 243 w 434"/>
                <a:gd name="T13" fmla="*/ 263 h 268"/>
                <a:gd name="T14" fmla="*/ 152 w 434"/>
                <a:gd name="T15" fmla="*/ 263 h 268"/>
                <a:gd name="T16" fmla="*/ 187 w 434"/>
                <a:gd name="T17" fmla="*/ 117 h 268"/>
                <a:gd name="T18" fmla="*/ 191 w 434"/>
                <a:gd name="T19" fmla="*/ 94 h 268"/>
                <a:gd name="T20" fmla="*/ 167 w 434"/>
                <a:gd name="T21" fmla="*/ 68 h 268"/>
                <a:gd name="T22" fmla="*/ 127 w 434"/>
                <a:gd name="T23" fmla="*/ 114 h 268"/>
                <a:gd name="T24" fmla="*/ 91 w 434"/>
                <a:gd name="T25" fmla="*/ 263 h 268"/>
                <a:gd name="T26" fmla="*/ 0 w 434"/>
                <a:gd name="T27" fmla="*/ 263 h 268"/>
                <a:gd name="T28" fmla="*/ 45 w 434"/>
                <a:gd name="T29" fmla="*/ 73 h 268"/>
                <a:gd name="T30" fmla="*/ 61 w 434"/>
                <a:gd name="T31" fmla="*/ 5 h 268"/>
                <a:gd name="T32" fmla="*/ 144 w 434"/>
                <a:gd name="T33" fmla="*/ 5 h 268"/>
                <a:gd name="T34" fmla="*/ 131 w 434"/>
                <a:gd name="T35" fmla="*/ 62 h 268"/>
                <a:gd name="T36" fmla="*/ 217 w 434"/>
                <a:gd name="T37" fmla="*/ 0 h 268"/>
                <a:gd name="T38" fmla="*/ 283 w 434"/>
                <a:gd name="T39" fmla="*/ 60 h 268"/>
                <a:gd name="T40" fmla="*/ 368 w 434"/>
                <a:gd name="T41" fmla="*/ 0 h 268"/>
                <a:gd name="T42" fmla="*/ 434 w 434"/>
                <a:gd name="T43" fmla="*/ 74 h 268"/>
                <a:gd name="T44" fmla="*/ 427 w 434"/>
                <a:gd name="T45" fmla="*/ 120 h 268"/>
                <a:gd name="T46" fmla="*/ 410 w 434"/>
                <a:gd name="T47" fmla="*/ 185 h 268"/>
                <a:gd name="T48" fmla="*/ 389 w 434"/>
                <a:gd name="T49" fmla="*/ 268 h 268"/>
                <a:gd name="T50" fmla="*/ 316 w 434"/>
                <a:gd name="T51" fmla="*/ 207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4" h="268">
                  <a:moveTo>
                    <a:pt x="316" y="207"/>
                  </a:moveTo>
                  <a:cubicBezTo>
                    <a:pt x="316" y="196"/>
                    <a:pt x="318" y="186"/>
                    <a:pt x="322" y="169"/>
                  </a:cubicBezTo>
                  <a:cubicBezTo>
                    <a:pt x="336" y="117"/>
                    <a:pt x="336" y="117"/>
                    <a:pt x="336" y="117"/>
                  </a:cubicBezTo>
                  <a:cubicBezTo>
                    <a:pt x="339" y="108"/>
                    <a:pt x="340" y="100"/>
                    <a:pt x="340" y="95"/>
                  </a:cubicBezTo>
                  <a:cubicBezTo>
                    <a:pt x="340" y="77"/>
                    <a:pt x="330" y="68"/>
                    <a:pt x="316" y="68"/>
                  </a:cubicBezTo>
                  <a:cubicBezTo>
                    <a:pt x="300" y="68"/>
                    <a:pt x="287" y="82"/>
                    <a:pt x="278" y="115"/>
                  </a:cubicBezTo>
                  <a:cubicBezTo>
                    <a:pt x="243" y="263"/>
                    <a:pt x="243" y="263"/>
                    <a:pt x="243" y="263"/>
                  </a:cubicBezTo>
                  <a:cubicBezTo>
                    <a:pt x="152" y="263"/>
                    <a:pt x="152" y="263"/>
                    <a:pt x="152" y="263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189" y="108"/>
                    <a:pt x="191" y="101"/>
                    <a:pt x="191" y="94"/>
                  </a:cubicBezTo>
                  <a:cubicBezTo>
                    <a:pt x="191" y="77"/>
                    <a:pt x="181" y="68"/>
                    <a:pt x="167" y="68"/>
                  </a:cubicBezTo>
                  <a:cubicBezTo>
                    <a:pt x="150" y="68"/>
                    <a:pt x="135" y="82"/>
                    <a:pt x="127" y="114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51" y="25"/>
                    <a:pt x="184" y="0"/>
                    <a:pt x="217" y="0"/>
                  </a:cubicBezTo>
                  <a:cubicBezTo>
                    <a:pt x="250" y="0"/>
                    <a:pt x="277" y="21"/>
                    <a:pt x="283" y="60"/>
                  </a:cubicBezTo>
                  <a:cubicBezTo>
                    <a:pt x="306" y="20"/>
                    <a:pt x="337" y="0"/>
                    <a:pt x="368" y="0"/>
                  </a:cubicBezTo>
                  <a:cubicBezTo>
                    <a:pt x="404" y="0"/>
                    <a:pt x="434" y="25"/>
                    <a:pt x="434" y="74"/>
                  </a:cubicBezTo>
                  <a:cubicBezTo>
                    <a:pt x="434" y="87"/>
                    <a:pt x="431" y="104"/>
                    <a:pt x="427" y="120"/>
                  </a:cubicBezTo>
                  <a:cubicBezTo>
                    <a:pt x="410" y="185"/>
                    <a:pt x="410" y="185"/>
                    <a:pt x="410" y="185"/>
                  </a:cubicBezTo>
                  <a:cubicBezTo>
                    <a:pt x="408" y="195"/>
                    <a:pt x="389" y="268"/>
                    <a:pt x="389" y="268"/>
                  </a:cubicBezTo>
                  <a:cubicBezTo>
                    <a:pt x="342" y="268"/>
                    <a:pt x="316" y="244"/>
                    <a:pt x="316" y="2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52">
              <a:extLst>
                <a:ext uri="{FF2B5EF4-FFF2-40B4-BE49-F238E27FC236}">
                  <a16:creationId xmlns:a16="http://schemas.microsoft.com/office/drawing/2014/main" id="{A25FF579-57EB-4677-ACF4-46083AB2ACDE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5331" y="2575"/>
              <a:ext cx="322" cy="819"/>
            </a:xfrm>
            <a:custGeom>
              <a:avLst/>
              <a:gdLst>
                <a:gd name="T0" fmla="*/ 0 w 155"/>
                <a:gd name="T1" fmla="*/ 331 h 392"/>
                <a:gd name="T2" fmla="*/ 5 w 155"/>
                <a:gd name="T3" fmla="*/ 293 h 392"/>
                <a:gd name="T4" fmla="*/ 27 w 155"/>
                <a:gd name="T5" fmla="*/ 209 h 392"/>
                <a:gd name="T6" fmla="*/ 44 w 155"/>
                <a:gd name="T7" fmla="*/ 141 h 392"/>
                <a:gd name="T8" fmla="*/ 137 w 155"/>
                <a:gd name="T9" fmla="*/ 141 h 392"/>
                <a:gd name="T10" fmla="*/ 94 w 155"/>
                <a:gd name="T11" fmla="*/ 306 h 392"/>
                <a:gd name="T12" fmla="*/ 73 w 155"/>
                <a:gd name="T13" fmla="*/ 392 h 392"/>
                <a:gd name="T14" fmla="*/ 0 w 155"/>
                <a:gd name="T15" fmla="*/ 331 h 392"/>
                <a:gd name="T16" fmla="*/ 42 w 155"/>
                <a:gd name="T17" fmla="*/ 54 h 392"/>
                <a:gd name="T18" fmla="*/ 98 w 155"/>
                <a:gd name="T19" fmla="*/ 0 h 392"/>
                <a:gd name="T20" fmla="*/ 155 w 155"/>
                <a:gd name="T21" fmla="*/ 54 h 392"/>
                <a:gd name="T22" fmla="*/ 98 w 155"/>
                <a:gd name="T23" fmla="*/ 109 h 392"/>
                <a:gd name="T24" fmla="*/ 42 w 155"/>
                <a:gd name="T25" fmla="*/ 5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392">
                  <a:moveTo>
                    <a:pt x="0" y="331"/>
                  </a:moveTo>
                  <a:cubicBezTo>
                    <a:pt x="0" y="320"/>
                    <a:pt x="1" y="310"/>
                    <a:pt x="5" y="293"/>
                  </a:cubicBezTo>
                  <a:cubicBezTo>
                    <a:pt x="27" y="209"/>
                    <a:pt x="27" y="209"/>
                    <a:pt x="27" y="209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94" y="306"/>
                    <a:pt x="94" y="306"/>
                    <a:pt x="94" y="306"/>
                  </a:cubicBezTo>
                  <a:cubicBezTo>
                    <a:pt x="91" y="318"/>
                    <a:pt x="73" y="392"/>
                    <a:pt x="73" y="392"/>
                  </a:cubicBezTo>
                  <a:cubicBezTo>
                    <a:pt x="25" y="392"/>
                    <a:pt x="0" y="369"/>
                    <a:pt x="0" y="331"/>
                  </a:cubicBezTo>
                  <a:moveTo>
                    <a:pt x="42" y="54"/>
                  </a:moveTo>
                  <a:cubicBezTo>
                    <a:pt x="42" y="23"/>
                    <a:pt x="66" y="0"/>
                    <a:pt x="98" y="0"/>
                  </a:cubicBezTo>
                  <a:cubicBezTo>
                    <a:pt x="130" y="0"/>
                    <a:pt x="155" y="23"/>
                    <a:pt x="155" y="54"/>
                  </a:cubicBezTo>
                  <a:cubicBezTo>
                    <a:pt x="155" y="85"/>
                    <a:pt x="130" y="109"/>
                    <a:pt x="98" y="109"/>
                  </a:cubicBezTo>
                  <a:cubicBezTo>
                    <a:pt x="66" y="109"/>
                    <a:pt x="42" y="85"/>
                    <a:pt x="42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53">
              <a:extLst>
                <a:ext uri="{FF2B5EF4-FFF2-40B4-BE49-F238E27FC236}">
                  <a16:creationId xmlns:a16="http://schemas.microsoft.com/office/drawing/2014/main" id="{6C3C8580-6395-434A-A7AC-06D052B8082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5572" y="2709"/>
              <a:ext cx="450" cy="693"/>
            </a:xfrm>
            <a:custGeom>
              <a:avLst/>
              <a:gdLst>
                <a:gd name="T0" fmla="*/ 87 w 217"/>
                <a:gd name="T1" fmla="*/ 332 h 332"/>
                <a:gd name="T2" fmla="*/ 14 w 217"/>
                <a:gd name="T3" fmla="*/ 269 h 332"/>
                <a:gd name="T4" fmla="*/ 21 w 217"/>
                <a:gd name="T5" fmla="*/ 227 h 332"/>
                <a:gd name="T6" fmla="*/ 43 w 217"/>
                <a:gd name="T7" fmla="*/ 148 h 332"/>
                <a:gd name="T8" fmla="*/ 0 w 217"/>
                <a:gd name="T9" fmla="*/ 148 h 332"/>
                <a:gd name="T10" fmla="*/ 16 w 217"/>
                <a:gd name="T11" fmla="*/ 77 h 332"/>
                <a:gd name="T12" fmla="*/ 58 w 217"/>
                <a:gd name="T13" fmla="*/ 76 h 332"/>
                <a:gd name="T14" fmla="*/ 70 w 217"/>
                <a:gd name="T15" fmla="*/ 32 h 332"/>
                <a:gd name="T16" fmla="*/ 166 w 217"/>
                <a:gd name="T17" fmla="*/ 0 h 332"/>
                <a:gd name="T18" fmla="*/ 147 w 217"/>
                <a:gd name="T19" fmla="*/ 80 h 332"/>
                <a:gd name="T20" fmla="*/ 217 w 217"/>
                <a:gd name="T21" fmla="*/ 80 h 332"/>
                <a:gd name="T22" fmla="*/ 201 w 217"/>
                <a:gd name="T23" fmla="*/ 148 h 332"/>
                <a:gd name="T24" fmla="*/ 130 w 217"/>
                <a:gd name="T25" fmla="*/ 148 h 332"/>
                <a:gd name="T26" fmla="*/ 87 w 217"/>
                <a:gd name="T2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7" h="332">
                  <a:moveTo>
                    <a:pt x="87" y="332"/>
                  </a:moveTo>
                  <a:cubicBezTo>
                    <a:pt x="45" y="332"/>
                    <a:pt x="14" y="313"/>
                    <a:pt x="14" y="269"/>
                  </a:cubicBezTo>
                  <a:cubicBezTo>
                    <a:pt x="14" y="258"/>
                    <a:pt x="17" y="247"/>
                    <a:pt x="21" y="227"/>
                  </a:cubicBezTo>
                  <a:cubicBezTo>
                    <a:pt x="43" y="148"/>
                    <a:pt x="43" y="148"/>
                    <a:pt x="43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130" y="148"/>
                    <a:pt x="130" y="148"/>
                    <a:pt x="130" y="148"/>
                  </a:cubicBezTo>
                  <a:lnTo>
                    <a:pt x="87" y="3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54">
              <a:extLst>
                <a:ext uri="{FF2B5EF4-FFF2-40B4-BE49-F238E27FC236}">
                  <a16:creationId xmlns:a16="http://schemas.microsoft.com/office/drawing/2014/main" id="{CEA7D12A-E82F-4537-973E-CB40B331C07B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529" y="3456"/>
              <a:ext cx="194" cy="199"/>
            </a:xfrm>
            <a:custGeom>
              <a:avLst/>
              <a:gdLst>
                <a:gd name="T0" fmla="*/ 0 w 93"/>
                <a:gd name="T1" fmla="*/ 78 h 95"/>
                <a:gd name="T2" fmla="*/ 11 w 93"/>
                <a:gd name="T3" fmla="*/ 78 h 95"/>
                <a:gd name="T4" fmla="*/ 11 w 93"/>
                <a:gd name="T5" fmla="*/ 17 h 95"/>
                <a:gd name="T6" fmla="*/ 0 w 93"/>
                <a:gd name="T7" fmla="*/ 17 h 95"/>
                <a:gd name="T8" fmla="*/ 0 w 93"/>
                <a:gd name="T9" fmla="*/ 0 h 95"/>
                <a:gd name="T10" fmla="*/ 38 w 93"/>
                <a:gd name="T11" fmla="*/ 0 h 95"/>
                <a:gd name="T12" fmla="*/ 93 w 93"/>
                <a:gd name="T13" fmla="*/ 47 h 95"/>
                <a:gd name="T14" fmla="*/ 36 w 93"/>
                <a:gd name="T15" fmla="*/ 95 h 95"/>
                <a:gd name="T16" fmla="*/ 0 w 93"/>
                <a:gd name="T17" fmla="*/ 95 h 95"/>
                <a:gd name="T18" fmla="*/ 0 w 93"/>
                <a:gd name="T19" fmla="*/ 78 h 95"/>
                <a:gd name="T20" fmla="*/ 39 w 93"/>
                <a:gd name="T21" fmla="*/ 78 h 95"/>
                <a:gd name="T22" fmla="*/ 72 w 93"/>
                <a:gd name="T23" fmla="*/ 47 h 95"/>
                <a:gd name="T24" fmla="*/ 38 w 93"/>
                <a:gd name="T25" fmla="*/ 17 h 95"/>
                <a:gd name="T26" fmla="*/ 31 w 93"/>
                <a:gd name="T27" fmla="*/ 17 h 95"/>
                <a:gd name="T28" fmla="*/ 31 w 93"/>
                <a:gd name="T29" fmla="*/ 78 h 95"/>
                <a:gd name="T30" fmla="*/ 39 w 93"/>
                <a:gd name="T31" fmla="*/ 7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95">
                  <a:moveTo>
                    <a:pt x="0" y="78"/>
                  </a:moveTo>
                  <a:cubicBezTo>
                    <a:pt x="11" y="78"/>
                    <a:pt x="11" y="78"/>
                    <a:pt x="11" y="78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73" y="0"/>
                    <a:pt x="93" y="18"/>
                    <a:pt x="93" y="47"/>
                  </a:cubicBezTo>
                  <a:cubicBezTo>
                    <a:pt x="93" y="75"/>
                    <a:pt x="74" y="95"/>
                    <a:pt x="36" y="95"/>
                  </a:cubicBezTo>
                  <a:cubicBezTo>
                    <a:pt x="0" y="95"/>
                    <a:pt x="0" y="95"/>
                    <a:pt x="0" y="95"/>
                  </a:cubicBezTo>
                  <a:lnTo>
                    <a:pt x="0" y="78"/>
                  </a:lnTo>
                  <a:close/>
                  <a:moveTo>
                    <a:pt x="39" y="78"/>
                  </a:moveTo>
                  <a:cubicBezTo>
                    <a:pt x="61" y="78"/>
                    <a:pt x="72" y="66"/>
                    <a:pt x="72" y="47"/>
                  </a:cubicBezTo>
                  <a:cubicBezTo>
                    <a:pt x="72" y="27"/>
                    <a:pt x="59" y="17"/>
                    <a:pt x="38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78"/>
                    <a:pt x="31" y="78"/>
                    <a:pt x="31" y="78"/>
                  </a:cubicBezTo>
                  <a:lnTo>
                    <a:pt x="39" y="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55">
              <a:extLst>
                <a:ext uri="{FF2B5EF4-FFF2-40B4-BE49-F238E27FC236}">
                  <a16:creationId xmlns:a16="http://schemas.microsoft.com/office/drawing/2014/main" id="{DE5ABF36-26C4-4E47-B842-6B2D1634B2E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737" y="3492"/>
              <a:ext cx="141" cy="200"/>
            </a:xfrm>
            <a:custGeom>
              <a:avLst/>
              <a:gdLst>
                <a:gd name="T0" fmla="*/ 4 w 68"/>
                <a:gd name="T1" fmla="*/ 85 h 96"/>
                <a:gd name="T2" fmla="*/ 0 w 68"/>
                <a:gd name="T3" fmla="*/ 75 h 96"/>
                <a:gd name="T4" fmla="*/ 12 w 68"/>
                <a:gd name="T5" fmla="*/ 63 h 96"/>
                <a:gd name="T6" fmla="*/ 23 w 68"/>
                <a:gd name="T7" fmla="*/ 73 h 96"/>
                <a:gd name="T8" fmla="*/ 21 w 68"/>
                <a:gd name="T9" fmla="*/ 78 h 96"/>
                <a:gd name="T10" fmla="*/ 33 w 68"/>
                <a:gd name="T11" fmla="*/ 81 h 96"/>
                <a:gd name="T12" fmla="*/ 49 w 68"/>
                <a:gd name="T13" fmla="*/ 68 h 96"/>
                <a:gd name="T14" fmla="*/ 42 w 68"/>
                <a:gd name="T15" fmla="*/ 57 h 96"/>
                <a:gd name="T16" fmla="*/ 28 w 68"/>
                <a:gd name="T17" fmla="*/ 54 h 96"/>
                <a:gd name="T18" fmla="*/ 23 w 68"/>
                <a:gd name="T19" fmla="*/ 54 h 96"/>
                <a:gd name="T20" fmla="*/ 23 w 68"/>
                <a:gd name="T21" fmla="*/ 39 h 96"/>
                <a:gd name="T22" fmla="*/ 28 w 68"/>
                <a:gd name="T23" fmla="*/ 39 h 96"/>
                <a:gd name="T24" fmla="*/ 42 w 68"/>
                <a:gd name="T25" fmla="*/ 36 h 96"/>
                <a:gd name="T26" fmla="*/ 48 w 68"/>
                <a:gd name="T27" fmla="*/ 26 h 96"/>
                <a:gd name="T28" fmla="*/ 34 w 68"/>
                <a:gd name="T29" fmla="*/ 15 h 96"/>
                <a:gd name="T30" fmla="*/ 24 w 68"/>
                <a:gd name="T31" fmla="*/ 17 h 96"/>
                <a:gd name="T32" fmla="*/ 25 w 68"/>
                <a:gd name="T33" fmla="*/ 22 h 96"/>
                <a:gd name="T34" fmla="*/ 15 w 68"/>
                <a:gd name="T35" fmla="*/ 33 h 96"/>
                <a:gd name="T36" fmla="*/ 4 w 68"/>
                <a:gd name="T37" fmla="*/ 21 h 96"/>
                <a:gd name="T38" fmla="*/ 9 w 68"/>
                <a:gd name="T39" fmla="*/ 8 h 96"/>
                <a:gd name="T40" fmla="*/ 35 w 68"/>
                <a:gd name="T41" fmla="*/ 0 h 96"/>
                <a:gd name="T42" fmla="*/ 67 w 68"/>
                <a:gd name="T43" fmla="*/ 25 h 96"/>
                <a:gd name="T44" fmla="*/ 57 w 68"/>
                <a:gd name="T45" fmla="*/ 42 h 96"/>
                <a:gd name="T46" fmla="*/ 48 w 68"/>
                <a:gd name="T47" fmla="*/ 46 h 96"/>
                <a:gd name="T48" fmla="*/ 58 w 68"/>
                <a:gd name="T49" fmla="*/ 51 h 96"/>
                <a:gd name="T50" fmla="*/ 68 w 68"/>
                <a:gd name="T51" fmla="*/ 69 h 96"/>
                <a:gd name="T52" fmla="*/ 33 w 68"/>
                <a:gd name="T53" fmla="*/ 96 h 96"/>
                <a:gd name="T54" fmla="*/ 4 w 68"/>
                <a:gd name="T55" fmla="*/ 8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96">
                  <a:moveTo>
                    <a:pt x="4" y="85"/>
                  </a:moveTo>
                  <a:cubicBezTo>
                    <a:pt x="2" y="82"/>
                    <a:pt x="0" y="78"/>
                    <a:pt x="0" y="75"/>
                  </a:cubicBezTo>
                  <a:cubicBezTo>
                    <a:pt x="0" y="68"/>
                    <a:pt x="5" y="63"/>
                    <a:pt x="12" y="63"/>
                  </a:cubicBezTo>
                  <a:cubicBezTo>
                    <a:pt x="18" y="63"/>
                    <a:pt x="23" y="68"/>
                    <a:pt x="23" y="73"/>
                  </a:cubicBezTo>
                  <a:cubicBezTo>
                    <a:pt x="23" y="75"/>
                    <a:pt x="22" y="77"/>
                    <a:pt x="21" y="78"/>
                  </a:cubicBezTo>
                  <a:cubicBezTo>
                    <a:pt x="25" y="80"/>
                    <a:pt x="28" y="81"/>
                    <a:pt x="33" y="81"/>
                  </a:cubicBezTo>
                  <a:cubicBezTo>
                    <a:pt x="42" y="81"/>
                    <a:pt x="49" y="76"/>
                    <a:pt x="49" y="68"/>
                  </a:cubicBezTo>
                  <a:cubicBezTo>
                    <a:pt x="49" y="63"/>
                    <a:pt x="47" y="59"/>
                    <a:pt x="42" y="57"/>
                  </a:cubicBezTo>
                  <a:cubicBezTo>
                    <a:pt x="39" y="55"/>
                    <a:pt x="34" y="54"/>
                    <a:pt x="2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4" y="39"/>
                    <a:pt x="38" y="38"/>
                    <a:pt x="42" y="36"/>
                  </a:cubicBezTo>
                  <a:cubicBezTo>
                    <a:pt x="45" y="34"/>
                    <a:pt x="48" y="31"/>
                    <a:pt x="48" y="26"/>
                  </a:cubicBezTo>
                  <a:cubicBezTo>
                    <a:pt x="48" y="19"/>
                    <a:pt x="41" y="15"/>
                    <a:pt x="34" y="15"/>
                  </a:cubicBezTo>
                  <a:cubicBezTo>
                    <a:pt x="29" y="15"/>
                    <a:pt x="26" y="16"/>
                    <a:pt x="24" y="17"/>
                  </a:cubicBezTo>
                  <a:cubicBezTo>
                    <a:pt x="25" y="19"/>
                    <a:pt x="25" y="20"/>
                    <a:pt x="25" y="22"/>
                  </a:cubicBezTo>
                  <a:cubicBezTo>
                    <a:pt x="25" y="28"/>
                    <a:pt x="20" y="33"/>
                    <a:pt x="15" y="33"/>
                  </a:cubicBezTo>
                  <a:cubicBezTo>
                    <a:pt x="8" y="33"/>
                    <a:pt x="4" y="28"/>
                    <a:pt x="4" y="21"/>
                  </a:cubicBezTo>
                  <a:cubicBezTo>
                    <a:pt x="4" y="17"/>
                    <a:pt x="5" y="12"/>
                    <a:pt x="9" y="8"/>
                  </a:cubicBezTo>
                  <a:cubicBezTo>
                    <a:pt x="14" y="3"/>
                    <a:pt x="22" y="0"/>
                    <a:pt x="35" y="0"/>
                  </a:cubicBezTo>
                  <a:cubicBezTo>
                    <a:pt x="54" y="0"/>
                    <a:pt x="67" y="11"/>
                    <a:pt x="67" y="25"/>
                  </a:cubicBezTo>
                  <a:cubicBezTo>
                    <a:pt x="67" y="32"/>
                    <a:pt x="63" y="38"/>
                    <a:pt x="57" y="42"/>
                  </a:cubicBezTo>
                  <a:cubicBezTo>
                    <a:pt x="55" y="44"/>
                    <a:pt x="51" y="46"/>
                    <a:pt x="48" y="46"/>
                  </a:cubicBezTo>
                  <a:cubicBezTo>
                    <a:pt x="51" y="47"/>
                    <a:pt x="55" y="49"/>
                    <a:pt x="58" y="51"/>
                  </a:cubicBezTo>
                  <a:cubicBezTo>
                    <a:pt x="64" y="55"/>
                    <a:pt x="68" y="61"/>
                    <a:pt x="68" y="69"/>
                  </a:cubicBezTo>
                  <a:cubicBezTo>
                    <a:pt x="68" y="86"/>
                    <a:pt x="54" y="96"/>
                    <a:pt x="33" y="96"/>
                  </a:cubicBezTo>
                  <a:cubicBezTo>
                    <a:pt x="20" y="96"/>
                    <a:pt x="9" y="91"/>
                    <a:pt x="4" y="8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56">
              <a:extLst>
                <a:ext uri="{FF2B5EF4-FFF2-40B4-BE49-F238E27FC236}">
                  <a16:creationId xmlns:a16="http://schemas.microsoft.com/office/drawing/2014/main" id="{178C22F1-70D0-4694-A2A4-CE7306278412}"/>
                </a:ext>
              </a:extLst>
            </p:cNvPr>
            <p:cNvSpPr>
              <a:spLocks noEditPoints="1"/>
            </p:cNvSpPr>
            <p:nvPr/>
          </p:nvSpPr>
          <p:spPr bwMode="invGray">
            <a:xfrm>
              <a:off x="3897" y="3456"/>
              <a:ext cx="150" cy="201"/>
            </a:xfrm>
            <a:custGeom>
              <a:avLst/>
              <a:gdLst>
                <a:gd name="T0" fmla="*/ 37 w 72"/>
                <a:gd name="T1" fmla="*/ 96 h 96"/>
                <a:gd name="T2" fmla="*/ 11 w 72"/>
                <a:gd name="T3" fmla="*/ 86 h 96"/>
                <a:gd name="T4" fmla="*/ 0 w 72"/>
                <a:gd name="T5" fmla="*/ 53 h 96"/>
                <a:gd name="T6" fmla="*/ 41 w 72"/>
                <a:gd name="T7" fmla="*/ 0 h 96"/>
                <a:gd name="T8" fmla="*/ 63 w 72"/>
                <a:gd name="T9" fmla="*/ 8 h 96"/>
                <a:gd name="T10" fmla="*/ 68 w 72"/>
                <a:gd name="T11" fmla="*/ 18 h 96"/>
                <a:gd name="T12" fmla="*/ 56 w 72"/>
                <a:gd name="T13" fmla="*/ 30 h 96"/>
                <a:gd name="T14" fmla="*/ 45 w 72"/>
                <a:gd name="T15" fmla="*/ 19 h 96"/>
                <a:gd name="T16" fmla="*/ 46 w 72"/>
                <a:gd name="T17" fmla="*/ 16 h 96"/>
                <a:gd name="T18" fmla="*/ 40 w 72"/>
                <a:gd name="T19" fmla="*/ 16 h 96"/>
                <a:gd name="T20" fmla="*/ 19 w 72"/>
                <a:gd name="T21" fmla="*/ 47 h 96"/>
                <a:gd name="T22" fmla="*/ 41 w 72"/>
                <a:gd name="T23" fmla="*/ 36 h 96"/>
                <a:gd name="T24" fmla="*/ 72 w 72"/>
                <a:gd name="T25" fmla="*/ 65 h 96"/>
                <a:gd name="T26" fmla="*/ 37 w 72"/>
                <a:gd name="T27" fmla="*/ 96 h 96"/>
                <a:gd name="T28" fmla="*/ 53 w 72"/>
                <a:gd name="T29" fmla="*/ 65 h 96"/>
                <a:gd name="T30" fmla="*/ 37 w 72"/>
                <a:gd name="T31" fmla="*/ 50 h 96"/>
                <a:gd name="T32" fmla="*/ 20 w 72"/>
                <a:gd name="T33" fmla="*/ 66 h 96"/>
                <a:gd name="T34" fmla="*/ 25 w 72"/>
                <a:gd name="T35" fmla="*/ 76 h 96"/>
                <a:gd name="T36" fmla="*/ 36 w 72"/>
                <a:gd name="T37" fmla="*/ 81 h 96"/>
                <a:gd name="T38" fmla="*/ 53 w 72"/>
                <a:gd name="T39" fmla="*/ 6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96">
                  <a:moveTo>
                    <a:pt x="37" y="96"/>
                  </a:moveTo>
                  <a:cubicBezTo>
                    <a:pt x="26" y="96"/>
                    <a:pt x="18" y="93"/>
                    <a:pt x="11" y="86"/>
                  </a:cubicBezTo>
                  <a:cubicBezTo>
                    <a:pt x="4" y="79"/>
                    <a:pt x="0" y="68"/>
                    <a:pt x="0" y="53"/>
                  </a:cubicBezTo>
                  <a:cubicBezTo>
                    <a:pt x="0" y="19"/>
                    <a:pt x="17" y="0"/>
                    <a:pt x="41" y="0"/>
                  </a:cubicBezTo>
                  <a:cubicBezTo>
                    <a:pt x="50" y="0"/>
                    <a:pt x="58" y="3"/>
                    <a:pt x="63" y="8"/>
                  </a:cubicBezTo>
                  <a:cubicBezTo>
                    <a:pt x="66" y="11"/>
                    <a:pt x="68" y="14"/>
                    <a:pt x="68" y="18"/>
                  </a:cubicBezTo>
                  <a:cubicBezTo>
                    <a:pt x="68" y="25"/>
                    <a:pt x="63" y="30"/>
                    <a:pt x="56" y="30"/>
                  </a:cubicBezTo>
                  <a:cubicBezTo>
                    <a:pt x="50" y="30"/>
                    <a:pt x="45" y="25"/>
                    <a:pt x="45" y="19"/>
                  </a:cubicBezTo>
                  <a:cubicBezTo>
                    <a:pt x="45" y="18"/>
                    <a:pt x="45" y="17"/>
                    <a:pt x="46" y="16"/>
                  </a:cubicBezTo>
                  <a:cubicBezTo>
                    <a:pt x="44" y="16"/>
                    <a:pt x="42" y="16"/>
                    <a:pt x="40" y="16"/>
                  </a:cubicBezTo>
                  <a:cubicBezTo>
                    <a:pt x="30" y="16"/>
                    <a:pt x="19" y="26"/>
                    <a:pt x="19" y="47"/>
                  </a:cubicBezTo>
                  <a:cubicBezTo>
                    <a:pt x="22" y="41"/>
                    <a:pt x="31" y="36"/>
                    <a:pt x="41" y="36"/>
                  </a:cubicBezTo>
                  <a:cubicBezTo>
                    <a:pt x="59" y="36"/>
                    <a:pt x="72" y="48"/>
                    <a:pt x="72" y="65"/>
                  </a:cubicBezTo>
                  <a:cubicBezTo>
                    <a:pt x="72" y="83"/>
                    <a:pt x="57" y="96"/>
                    <a:pt x="37" y="96"/>
                  </a:cubicBezTo>
                  <a:moveTo>
                    <a:pt x="53" y="65"/>
                  </a:moveTo>
                  <a:cubicBezTo>
                    <a:pt x="53" y="57"/>
                    <a:pt x="47" y="50"/>
                    <a:pt x="37" y="50"/>
                  </a:cubicBezTo>
                  <a:cubicBezTo>
                    <a:pt x="27" y="50"/>
                    <a:pt x="20" y="57"/>
                    <a:pt x="20" y="66"/>
                  </a:cubicBezTo>
                  <a:cubicBezTo>
                    <a:pt x="20" y="70"/>
                    <a:pt x="22" y="73"/>
                    <a:pt x="25" y="76"/>
                  </a:cubicBezTo>
                  <a:cubicBezTo>
                    <a:pt x="28" y="79"/>
                    <a:pt x="32" y="81"/>
                    <a:pt x="36" y="81"/>
                  </a:cubicBezTo>
                  <a:cubicBezTo>
                    <a:pt x="46" y="81"/>
                    <a:pt x="53" y="74"/>
                    <a:pt x="53" y="6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57">
              <a:extLst>
                <a:ext uri="{FF2B5EF4-FFF2-40B4-BE49-F238E27FC236}">
                  <a16:creationId xmlns:a16="http://schemas.microsoft.com/office/drawing/2014/main" id="{2518D503-D4CD-4E7E-A6AF-F34BDA3201C0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063" y="3494"/>
              <a:ext cx="140" cy="198"/>
            </a:xfrm>
            <a:custGeom>
              <a:avLst/>
              <a:gdLst>
                <a:gd name="T0" fmla="*/ 5 w 67"/>
                <a:gd name="T1" fmla="*/ 87 h 95"/>
                <a:gd name="T2" fmla="*/ 0 w 67"/>
                <a:gd name="T3" fmla="*/ 76 h 95"/>
                <a:gd name="T4" fmla="*/ 12 w 67"/>
                <a:gd name="T5" fmla="*/ 64 h 95"/>
                <a:gd name="T6" fmla="*/ 23 w 67"/>
                <a:gd name="T7" fmla="*/ 75 h 95"/>
                <a:gd name="T8" fmla="*/ 22 w 67"/>
                <a:gd name="T9" fmla="*/ 78 h 95"/>
                <a:gd name="T10" fmla="*/ 30 w 67"/>
                <a:gd name="T11" fmla="*/ 80 h 95"/>
                <a:gd name="T12" fmla="*/ 47 w 67"/>
                <a:gd name="T13" fmla="*/ 64 h 95"/>
                <a:gd name="T14" fmla="*/ 30 w 67"/>
                <a:gd name="T15" fmla="*/ 49 h 95"/>
                <a:gd name="T16" fmla="*/ 13 w 67"/>
                <a:gd name="T17" fmla="*/ 54 h 95"/>
                <a:gd name="T18" fmla="*/ 4 w 67"/>
                <a:gd name="T19" fmla="*/ 49 h 95"/>
                <a:gd name="T20" fmla="*/ 10 w 67"/>
                <a:gd name="T21" fmla="*/ 0 h 95"/>
                <a:gd name="T22" fmla="*/ 62 w 67"/>
                <a:gd name="T23" fmla="*/ 0 h 95"/>
                <a:gd name="T24" fmla="*/ 62 w 67"/>
                <a:gd name="T25" fmla="*/ 17 h 95"/>
                <a:gd name="T26" fmla="*/ 25 w 67"/>
                <a:gd name="T27" fmla="*/ 17 h 95"/>
                <a:gd name="T28" fmla="*/ 22 w 67"/>
                <a:gd name="T29" fmla="*/ 35 h 95"/>
                <a:gd name="T30" fmla="*/ 34 w 67"/>
                <a:gd name="T31" fmla="*/ 34 h 95"/>
                <a:gd name="T32" fmla="*/ 67 w 67"/>
                <a:gd name="T33" fmla="*/ 64 h 95"/>
                <a:gd name="T34" fmla="*/ 31 w 67"/>
                <a:gd name="T35" fmla="*/ 95 h 95"/>
                <a:gd name="T36" fmla="*/ 5 w 67"/>
                <a:gd name="T37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7" h="95">
                  <a:moveTo>
                    <a:pt x="5" y="87"/>
                  </a:moveTo>
                  <a:cubicBezTo>
                    <a:pt x="2" y="84"/>
                    <a:pt x="0" y="80"/>
                    <a:pt x="0" y="76"/>
                  </a:cubicBezTo>
                  <a:cubicBezTo>
                    <a:pt x="0" y="69"/>
                    <a:pt x="5" y="64"/>
                    <a:pt x="12" y="64"/>
                  </a:cubicBezTo>
                  <a:cubicBezTo>
                    <a:pt x="18" y="64"/>
                    <a:pt x="23" y="69"/>
                    <a:pt x="23" y="75"/>
                  </a:cubicBezTo>
                  <a:cubicBezTo>
                    <a:pt x="23" y="76"/>
                    <a:pt x="22" y="77"/>
                    <a:pt x="22" y="78"/>
                  </a:cubicBezTo>
                  <a:cubicBezTo>
                    <a:pt x="24" y="79"/>
                    <a:pt x="27" y="80"/>
                    <a:pt x="30" y="80"/>
                  </a:cubicBezTo>
                  <a:cubicBezTo>
                    <a:pt x="41" y="80"/>
                    <a:pt x="47" y="73"/>
                    <a:pt x="47" y="64"/>
                  </a:cubicBezTo>
                  <a:cubicBezTo>
                    <a:pt x="47" y="55"/>
                    <a:pt x="41" y="49"/>
                    <a:pt x="30" y="49"/>
                  </a:cubicBezTo>
                  <a:cubicBezTo>
                    <a:pt x="24" y="49"/>
                    <a:pt x="18" y="51"/>
                    <a:pt x="13" y="54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6" y="34"/>
                    <a:pt x="30" y="34"/>
                    <a:pt x="34" y="34"/>
                  </a:cubicBezTo>
                  <a:cubicBezTo>
                    <a:pt x="53" y="34"/>
                    <a:pt x="67" y="45"/>
                    <a:pt x="67" y="64"/>
                  </a:cubicBezTo>
                  <a:cubicBezTo>
                    <a:pt x="67" y="82"/>
                    <a:pt x="52" y="95"/>
                    <a:pt x="31" y="95"/>
                  </a:cubicBezTo>
                  <a:cubicBezTo>
                    <a:pt x="19" y="95"/>
                    <a:pt x="10" y="92"/>
                    <a:pt x="5" y="8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58">
              <a:extLst>
                <a:ext uri="{FF2B5EF4-FFF2-40B4-BE49-F238E27FC236}">
                  <a16:creationId xmlns:a16="http://schemas.microsoft.com/office/drawing/2014/main" id="{956FBC0E-D4A9-4855-8DA7-04048C12DA9D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203" y="3454"/>
              <a:ext cx="199" cy="203"/>
            </a:xfrm>
            <a:custGeom>
              <a:avLst/>
              <a:gdLst>
                <a:gd name="T0" fmla="*/ 0 w 96"/>
                <a:gd name="T1" fmla="*/ 17 h 97"/>
                <a:gd name="T2" fmla="*/ 0 w 96"/>
                <a:gd name="T3" fmla="*/ 0 h 97"/>
                <a:gd name="T4" fmla="*/ 42 w 96"/>
                <a:gd name="T5" fmla="*/ 0 h 97"/>
                <a:gd name="T6" fmla="*/ 42 w 96"/>
                <a:gd name="T7" fmla="*/ 17 h 97"/>
                <a:gd name="T8" fmla="*/ 30 w 96"/>
                <a:gd name="T9" fmla="*/ 17 h 97"/>
                <a:gd name="T10" fmla="*/ 30 w 96"/>
                <a:gd name="T11" fmla="*/ 58 h 97"/>
                <a:gd name="T12" fmla="*/ 48 w 96"/>
                <a:gd name="T13" fmla="*/ 78 h 97"/>
                <a:gd name="T14" fmla="*/ 66 w 96"/>
                <a:gd name="T15" fmla="*/ 58 h 97"/>
                <a:gd name="T16" fmla="*/ 66 w 96"/>
                <a:gd name="T17" fmla="*/ 17 h 97"/>
                <a:gd name="T18" fmla="*/ 55 w 96"/>
                <a:gd name="T19" fmla="*/ 17 h 97"/>
                <a:gd name="T20" fmla="*/ 55 w 96"/>
                <a:gd name="T21" fmla="*/ 0 h 97"/>
                <a:gd name="T22" fmla="*/ 96 w 96"/>
                <a:gd name="T23" fmla="*/ 0 h 97"/>
                <a:gd name="T24" fmla="*/ 96 w 96"/>
                <a:gd name="T25" fmla="*/ 17 h 97"/>
                <a:gd name="T26" fmla="*/ 85 w 96"/>
                <a:gd name="T27" fmla="*/ 17 h 97"/>
                <a:gd name="T28" fmla="*/ 85 w 96"/>
                <a:gd name="T29" fmla="*/ 60 h 97"/>
                <a:gd name="T30" fmla="*/ 48 w 96"/>
                <a:gd name="T31" fmla="*/ 97 h 97"/>
                <a:gd name="T32" fmla="*/ 10 w 96"/>
                <a:gd name="T33" fmla="*/ 60 h 97"/>
                <a:gd name="T34" fmla="*/ 10 w 96"/>
                <a:gd name="T35" fmla="*/ 17 h 97"/>
                <a:gd name="T36" fmla="*/ 0 w 96"/>
                <a:gd name="T37" fmla="*/ 1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" h="97">
                  <a:moveTo>
                    <a:pt x="0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71"/>
                    <a:pt x="37" y="78"/>
                    <a:pt x="48" y="78"/>
                  </a:cubicBezTo>
                  <a:cubicBezTo>
                    <a:pt x="60" y="78"/>
                    <a:pt x="66" y="72"/>
                    <a:pt x="66" y="5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85"/>
                    <a:pt x="70" y="97"/>
                    <a:pt x="48" y="97"/>
                  </a:cubicBezTo>
                  <a:cubicBezTo>
                    <a:pt x="25" y="97"/>
                    <a:pt x="10" y="85"/>
                    <a:pt x="10" y="60"/>
                  </a:cubicBezTo>
                  <a:cubicBezTo>
                    <a:pt x="10" y="17"/>
                    <a:pt x="10" y="17"/>
                    <a:pt x="10" y="1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59">
              <a:extLst>
                <a:ext uri="{FF2B5EF4-FFF2-40B4-BE49-F238E27FC236}">
                  <a16:creationId xmlns:a16="http://schemas.microsoft.com/office/drawing/2014/main" id="{7554803D-DE26-4B1C-ABFC-143EED536A1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4419" y="3450"/>
              <a:ext cx="184" cy="205"/>
            </a:xfrm>
            <a:custGeom>
              <a:avLst/>
              <a:gdLst>
                <a:gd name="T0" fmla="*/ 45 w 89"/>
                <a:gd name="T1" fmla="*/ 98 h 98"/>
                <a:gd name="T2" fmla="*/ 0 w 89"/>
                <a:gd name="T3" fmla="*/ 50 h 98"/>
                <a:gd name="T4" fmla="*/ 50 w 89"/>
                <a:gd name="T5" fmla="*/ 0 h 98"/>
                <a:gd name="T6" fmla="*/ 88 w 89"/>
                <a:gd name="T7" fmla="*/ 24 h 98"/>
                <a:gd name="T8" fmla="*/ 76 w 89"/>
                <a:gd name="T9" fmla="*/ 36 h 98"/>
                <a:gd name="T10" fmla="*/ 64 w 89"/>
                <a:gd name="T11" fmla="*/ 25 h 98"/>
                <a:gd name="T12" fmla="*/ 64 w 89"/>
                <a:gd name="T13" fmla="*/ 22 h 98"/>
                <a:gd name="T14" fmla="*/ 50 w 89"/>
                <a:gd name="T15" fmla="*/ 18 h 98"/>
                <a:gd name="T16" fmla="*/ 21 w 89"/>
                <a:gd name="T17" fmla="*/ 50 h 98"/>
                <a:gd name="T18" fmla="*/ 50 w 89"/>
                <a:gd name="T19" fmla="*/ 81 h 98"/>
                <a:gd name="T20" fmla="*/ 69 w 89"/>
                <a:gd name="T21" fmla="*/ 74 h 98"/>
                <a:gd name="T22" fmla="*/ 69 w 89"/>
                <a:gd name="T23" fmla="*/ 62 h 98"/>
                <a:gd name="T24" fmla="*/ 48 w 89"/>
                <a:gd name="T25" fmla="*/ 62 h 98"/>
                <a:gd name="T26" fmla="*/ 48 w 89"/>
                <a:gd name="T27" fmla="*/ 47 h 98"/>
                <a:gd name="T28" fmla="*/ 89 w 89"/>
                <a:gd name="T29" fmla="*/ 47 h 98"/>
                <a:gd name="T30" fmla="*/ 89 w 89"/>
                <a:gd name="T31" fmla="*/ 97 h 98"/>
                <a:gd name="T32" fmla="*/ 70 w 89"/>
                <a:gd name="T33" fmla="*/ 97 h 98"/>
                <a:gd name="T34" fmla="*/ 70 w 89"/>
                <a:gd name="T35" fmla="*/ 89 h 98"/>
                <a:gd name="T36" fmla="*/ 45 w 89"/>
                <a:gd name="T3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98">
                  <a:moveTo>
                    <a:pt x="45" y="98"/>
                  </a:moveTo>
                  <a:cubicBezTo>
                    <a:pt x="22" y="98"/>
                    <a:pt x="0" y="80"/>
                    <a:pt x="0" y="50"/>
                  </a:cubicBezTo>
                  <a:cubicBezTo>
                    <a:pt x="0" y="21"/>
                    <a:pt x="21" y="0"/>
                    <a:pt x="50" y="0"/>
                  </a:cubicBezTo>
                  <a:cubicBezTo>
                    <a:pt x="74" y="0"/>
                    <a:pt x="88" y="12"/>
                    <a:pt x="88" y="24"/>
                  </a:cubicBezTo>
                  <a:cubicBezTo>
                    <a:pt x="88" y="31"/>
                    <a:pt x="83" y="36"/>
                    <a:pt x="76" y="36"/>
                  </a:cubicBezTo>
                  <a:cubicBezTo>
                    <a:pt x="69" y="36"/>
                    <a:pt x="64" y="32"/>
                    <a:pt x="64" y="25"/>
                  </a:cubicBezTo>
                  <a:cubicBezTo>
                    <a:pt x="64" y="24"/>
                    <a:pt x="64" y="23"/>
                    <a:pt x="64" y="22"/>
                  </a:cubicBezTo>
                  <a:cubicBezTo>
                    <a:pt x="62" y="20"/>
                    <a:pt x="57" y="18"/>
                    <a:pt x="50" y="18"/>
                  </a:cubicBezTo>
                  <a:cubicBezTo>
                    <a:pt x="34" y="18"/>
                    <a:pt x="21" y="31"/>
                    <a:pt x="21" y="50"/>
                  </a:cubicBezTo>
                  <a:cubicBezTo>
                    <a:pt x="21" y="69"/>
                    <a:pt x="34" y="81"/>
                    <a:pt x="50" y="81"/>
                  </a:cubicBezTo>
                  <a:cubicBezTo>
                    <a:pt x="57" y="81"/>
                    <a:pt x="64" y="78"/>
                    <a:pt x="69" y="7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4" y="95"/>
                    <a:pt x="55" y="98"/>
                    <a:pt x="45" y="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© 2017 Dynamic Communities.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280962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8197">
                      <a:schemeClr val="tx2"/>
                    </a:gs>
                    <a:gs pos="24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" name="Group 4" hidden="1"/>
          <p:cNvGrpSpPr/>
          <p:nvPr userDrawn="1"/>
        </p:nvGrpSpPr>
        <p:grpSpPr>
          <a:xfrm>
            <a:off x="12619037" y="0"/>
            <a:ext cx="952400" cy="5766965"/>
            <a:chOff x="12618968" y="0"/>
            <a:chExt cx="952400" cy="5766965"/>
          </a:xfrm>
        </p:grpSpPr>
        <p:grpSp>
          <p:nvGrpSpPr>
            <p:cNvPr id="6" name="Group 5"/>
            <p:cNvGrpSpPr/>
            <p:nvPr userDrawn="1"/>
          </p:nvGrpSpPr>
          <p:grpSpPr>
            <a:xfrm rot="5400000">
              <a:off x="11582060" y="1045295"/>
              <a:ext cx="2703053" cy="629235"/>
              <a:chOff x="1586734" y="4543426"/>
              <a:chExt cx="2703053" cy="629235"/>
            </a:xfrm>
          </p:grpSpPr>
          <p:sp>
            <p:nvSpPr>
              <p:cNvPr id="14" name="Rectangle 13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G:0 B:77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5" name="Rectangle 14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R:5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 G:124 B:193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6" name="Rectangle 15"/>
              <p:cNvSpPr/>
              <p:nvPr userDrawn="1"/>
            </p:nvSpPr>
            <p:spPr bwMode="auto">
              <a:xfrm>
                <a:off x="3419856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28302">
                          <a:schemeClr val="bg1"/>
                        </a:gs>
                        <a:gs pos="67000">
                          <a:schemeClr val="bg1"/>
                        </a:gs>
                      </a:gsLst>
                      <a:lin ang="5400000" scaled="1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Red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8302">
                          <a:schemeClr val="bg1"/>
                        </a:gs>
                        <a:gs pos="67000">
                          <a:schemeClr val="bg1"/>
                        </a:gs>
                      </a:gsLst>
                      <a:lin ang="5400000" scaled="1"/>
                    </a:gradFill>
                    <a:ea typeface="Segoe UI" pitchFamily="34" charset="0"/>
                    <a:cs typeface="Segoe UI" pitchFamily="34" charset="0"/>
                  </a:rPr>
                  <a:t>R:237</a:t>
                </a:r>
                <a:r>
                  <a:rPr lang="en-US" sz="500" baseline="0" dirty="0">
                    <a:gradFill>
                      <a:gsLst>
                        <a:gs pos="28302">
                          <a:schemeClr val="bg1"/>
                        </a:gs>
                        <a:gs pos="67000">
                          <a:schemeClr val="bg1"/>
                        </a:gs>
                      </a:gsLst>
                      <a:lin ang="5400000" scaled="1"/>
                    </a:gradFill>
                    <a:ea typeface="Segoe UI" pitchFamily="34" charset="0"/>
                    <a:cs typeface="Segoe UI" pitchFamily="34" charset="0"/>
                  </a:rPr>
                  <a:t> G:38 B:36</a:t>
                </a:r>
                <a:endParaRPr lang="en-US" sz="500" dirty="0">
                  <a:gradFill>
                    <a:gsLst>
                      <a:gs pos="28302">
                        <a:schemeClr val="bg1"/>
                      </a:gs>
                      <a:gs pos="67000">
                        <a:schemeClr val="bg1"/>
                      </a:gs>
                    </a:gsLst>
                    <a:lin ang="5400000" scaled="1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" name="Rectangle 16"/>
              <p:cNvSpPr/>
              <p:nvPr userDrawn="1"/>
            </p:nvSpPr>
            <p:spPr bwMode="auto">
              <a:xfrm>
                <a:off x="1586734" y="4882895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4717">
                          <a:schemeClr val="tx1"/>
                        </a:gs>
                        <a:gs pos="36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Gold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4717">
                          <a:schemeClr val="tx1"/>
                        </a:gs>
                        <a:gs pos="36000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R:254</a:t>
                </a:r>
                <a:r>
                  <a:rPr lang="en-US" sz="500" baseline="0" dirty="0">
                    <a:gradFill>
                      <a:gsLst>
                        <a:gs pos="4717">
                          <a:schemeClr val="tx1"/>
                        </a:gs>
                        <a:gs pos="36000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 G:197 B:35</a:t>
                </a:r>
                <a:endParaRPr lang="en-US" sz="500" dirty="0">
                  <a:gradFill>
                    <a:gsLst>
                      <a:gs pos="4717">
                        <a:schemeClr val="tx1"/>
                      </a:gs>
                      <a:gs pos="36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8" name="Rectangle 17"/>
              <p:cNvSpPr/>
              <p:nvPr userDrawn="1"/>
            </p:nvSpPr>
            <p:spPr bwMode="auto">
              <a:xfrm>
                <a:off x="3419857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7547">
                          <a:schemeClr val="tx1"/>
                        </a:gs>
                        <a:gs pos="28302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Green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7547">
                          <a:schemeClr val="tx1"/>
                        </a:gs>
                        <a:gs pos="28302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7547">
                          <a:schemeClr val="tx1"/>
                        </a:gs>
                        <a:gs pos="28302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186 G:216 B:10</a:t>
                </a:r>
                <a:endParaRPr lang="en-US" sz="500" dirty="0">
                  <a:gradFill>
                    <a:gsLst>
                      <a:gs pos="7547">
                        <a:schemeClr val="tx1"/>
                      </a:gs>
                      <a:gs pos="28302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76415">
                          <a:schemeClr val="bg1"/>
                        </a:gs>
                        <a:gs pos="52000">
                          <a:schemeClr val="bg1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Teal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76415">
                          <a:schemeClr val="bg1"/>
                        </a:gs>
                        <a:gs pos="52000">
                          <a:schemeClr val="bg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R:0</a:t>
                </a:r>
                <a:r>
                  <a:rPr lang="en-US" sz="500" baseline="0" dirty="0">
                    <a:gradFill>
                      <a:gsLst>
                        <a:gs pos="76415">
                          <a:schemeClr val="bg1"/>
                        </a:gs>
                        <a:gs pos="52000">
                          <a:schemeClr val="bg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 G:130 B:114</a:t>
                </a:r>
                <a:endParaRPr lang="en-US" sz="500" dirty="0">
                  <a:gradFill>
                    <a:gsLst>
                      <a:gs pos="76415">
                        <a:schemeClr val="bg1"/>
                      </a:gs>
                      <a:gs pos="52000">
                        <a:schemeClr val="bg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8" name="Group 7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11" name="Rectangle 10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00BC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baseline="0" dirty="0">
                    <a:gradFill>
                      <a:gsLst>
                        <a:gs pos="16981">
                          <a:schemeClr val="tx1"/>
                        </a:gs>
                        <a:gs pos="48000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Light Blue</a:t>
                </a:r>
              </a:p>
              <a:p>
                <a:pPr lvl="0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baseline="0" dirty="0">
                    <a:gradFill>
                      <a:gsLst>
                        <a:gs pos="16981">
                          <a:schemeClr val="tx1"/>
                        </a:gs>
                        <a:gs pos="48000">
                          <a:schemeClr val="tx1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R:0 G:188 B:242</a:t>
                </a:r>
              </a:p>
            </p:txBody>
          </p:sp>
          <p:sp>
            <p:nvSpPr>
              <p:cNvPr id="12" name="Rectangle 11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004B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Teal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R:0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 G:75 B:80</a:t>
                </a:r>
              </a:p>
            </p:txBody>
          </p:sp>
          <p:sp>
            <p:nvSpPr>
              <p:cNvPr id="13" name="Rectangle 12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9696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2830">
                          <a:schemeClr val="bg2">
                            <a:lumMod val="10000"/>
                          </a:schemeClr>
                        </a:gs>
                        <a:gs pos="16981">
                          <a:schemeClr val="bg2">
                            <a:lumMod val="10000"/>
                          </a:schemeClr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830">
                          <a:schemeClr val="bg2">
                            <a:lumMod val="10000"/>
                          </a:schemeClr>
                        </a:gs>
                        <a:gs pos="16981">
                          <a:schemeClr val="bg2">
                            <a:lumMod val="10000"/>
                          </a:schemeClr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R:150</a:t>
                </a:r>
                <a:r>
                  <a:rPr lang="en-US" sz="500" baseline="0" dirty="0">
                    <a:gradFill>
                      <a:gsLst>
                        <a:gs pos="2830">
                          <a:schemeClr val="bg2">
                            <a:lumMod val="10000"/>
                          </a:schemeClr>
                        </a:gs>
                        <a:gs pos="16981">
                          <a:schemeClr val="bg2">
                            <a:lumMod val="10000"/>
                          </a:schemeClr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 G:150 B:150</a:t>
                </a:r>
                <a:endParaRPr lang="en-US" sz="500" dirty="0">
                  <a:gradFill>
                    <a:gsLst>
                      <a:gs pos="2830">
                        <a:schemeClr val="bg2">
                          <a:lumMod val="10000"/>
                        </a:schemeClr>
                      </a:gs>
                      <a:gs pos="16981">
                        <a:schemeClr val="bg2">
                          <a:lumMod val="10000"/>
                        </a:schemeClr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9" name="TextBox 8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Main colors</a:t>
              </a:r>
            </a:p>
          </p:txBody>
        </p:sp>
        <p:sp>
          <p:nvSpPr>
            <p:cNvPr id="10" name="TextBox 9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Secondary colors (use only when</a:t>
              </a:r>
              <a:r>
                <a:rPr lang="en-US" sz="1000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 necessary)</a:t>
              </a:r>
              <a:endParaRPr lang="en-US" sz="1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2" name="TextBox 21"/>
          <p:cNvSpPr txBox="1"/>
          <p:nvPr userDrawn="1"/>
        </p:nvSpPr>
        <p:spPr>
          <a:xfrm>
            <a:off x="86996" y="6454993"/>
            <a:ext cx="7585248" cy="4616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algn="l" defTabSz="932742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1200" kern="1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rPr>
              <a:t>D365UG/CRMUG Summit Nashville | October 10–13, 2017 | #D365UGSummit #CRMUGSummit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7BB6F63-BBAE-41E0-BD90-167DFCB3742F}"/>
              </a:ext>
            </a:extLst>
          </p:cNvPr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>
            <a:off x="10366607" y="6376988"/>
            <a:ext cx="1611082" cy="36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5" r:id="rId1"/>
    <p:sldLayoutId id="2147484309" r:id="rId2"/>
    <p:sldLayoutId id="2147484295" r:id="rId3"/>
    <p:sldLayoutId id="2147484240" r:id="rId4"/>
    <p:sldLayoutId id="2147484296" r:id="rId5"/>
    <p:sldLayoutId id="2147484241" r:id="rId6"/>
    <p:sldLayoutId id="2147484297" r:id="rId7"/>
    <p:sldLayoutId id="2147484244" r:id="rId8"/>
    <p:sldLayoutId id="2147484298" r:id="rId9"/>
    <p:sldLayoutId id="2147484245" r:id="rId10"/>
    <p:sldLayoutId id="2147484247" r:id="rId11"/>
    <p:sldLayoutId id="2147484307" r:id="rId12"/>
    <p:sldLayoutId id="2147484249" r:id="rId13"/>
    <p:sldLayoutId id="2147484308" r:id="rId14"/>
    <p:sldLayoutId id="2147484264" r:id="rId15"/>
    <p:sldLayoutId id="2147484251" r:id="rId16"/>
    <p:sldLayoutId id="2147484252" r:id="rId17"/>
    <p:sldLayoutId id="2147484254" r:id="rId18"/>
    <p:sldLayoutId id="2147484310" r:id="rId19"/>
    <p:sldLayoutId id="2147484256" r:id="rId20"/>
    <p:sldLayoutId id="2147484302" r:id="rId21"/>
    <p:sldLayoutId id="2147484306" r:id="rId22"/>
    <p:sldLayoutId id="2147484258" r:id="rId23"/>
    <p:sldLayoutId id="2147484260" r:id="rId24"/>
    <p:sldLayoutId id="2147484299" r:id="rId25"/>
    <p:sldLayoutId id="2147484263" r:id="rId26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33" userDrawn="1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40" userDrawn="1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semantic-ui.com/usage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6ix4our/CrmReactDemo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hyperlink" Target="https://github.com/happypoulp/redux-tutorial/" TargetMode="External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hyperlink" Target="https://code.visualstudio.com/docs/languages/typescript" TargetMode="External"/><Relationship Id="rId4" Type="http://schemas.openxmlformats.org/officeDocument/2006/relationships/hyperlink" Target="https://hackernoon.com/testing-react-components-with-jest-and-enzyme-41d592c174f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alexanderdevelopment.net/post/2016/11/23/dynamics-365-and-node-js-integration-using-the-web-api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hyperlink" Target="https://github.com/AleksandrRogov/DynamicsWebApi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unicorn-supplies/angular-vs-react-vs-vue-a-2017-comparison-c5c52d620176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rmugsummit.com/survey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://www.crmugsummit.com/materials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0976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Glossary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355312"/>
          </a:xfrm>
        </p:spPr>
        <p:txBody>
          <a:bodyPr/>
          <a:lstStyle/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State</a:t>
            </a:r>
          </a:p>
          <a:p>
            <a:r>
              <a:rPr lang="en-US" sz="2000" dirty="0"/>
              <a:t>State can be a primitive, array, or object, of any desired level of complexity.  It can be thought of as equivalent to any JSON document, and should contain only serializable data graphs.</a:t>
            </a:r>
            <a:endParaRPr lang="en-US" sz="2000" dirty="0">
              <a:gradFill>
                <a:gsLst>
                  <a:gs pos="0">
                    <a:schemeClr val="tx1"/>
                  </a:gs>
                  <a:gs pos="45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Reducer</a:t>
            </a:r>
          </a:p>
          <a:p>
            <a:r>
              <a:rPr lang="en-US" sz="2000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A method that takes the following, as parameters: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The current state of the application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An “Action” object</a:t>
            </a: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Store</a:t>
            </a:r>
          </a:p>
          <a:p>
            <a:r>
              <a:rPr lang="en-US" sz="2000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An interface to the state, and a collection of Reducers that act upon Actions passed to its </a:t>
            </a:r>
            <a:r>
              <a:rPr lang="en-US" sz="2000" i="1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dispatch()</a:t>
            </a:r>
            <a:r>
              <a:rPr lang="en-US" sz="2000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 method.</a:t>
            </a: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Action</a:t>
            </a:r>
          </a:p>
          <a:p>
            <a:r>
              <a:rPr lang="en-US" sz="2000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A JavaScript object that is passed to a Store’s </a:t>
            </a:r>
            <a:r>
              <a:rPr lang="en-US" sz="2000" i="1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dispatch()</a:t>
            </a:r>
            <a:r>
              <a:rPr lang="en-US" sz="2000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 method to trigger state changes in Reducers.</a:t>
            </a:r>
          </a:p>
        </p:txBody>
      </p:sp>
    </p:spTree>
    <p:extLst>
      <p:ext uri="{BB962C8B-B14F-4D97-AF65-F5344CB8AC3E}">
        <p14:creationId xmlns:p14="http://schemas.microsoft.com/office/powerpoint/2010/main" val="182103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Glossary (cont.)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493538"/>
          </a:xfrm>
        </p:spPr>
        <p:txBody>
          <a:bodyPr/>
          <a:lstStyle/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Promise</a:t>
            </a:r>
          </a:p>
          <a:p>
            <a:pPr lvl="1"/>
            <a:r>
              <a:rPr lang="en-US" dirty="0"/>
              <a:t>An asynchronous-development pattern artifact that eliminates “callback hell”, and enables the new </a:t>
            </a:r>
            <a:r>
              <a:rPr lang="en-US" dirty="0" err="1"/>
              <a:t>async</a:t>
            </a:r>
            <a:r>
              <a:rPr lang="en-US" dirty="0"/>
              <a:t>/await implementations in recent editions of TypeScript and JavaScript.  Functions are attached to promises using </a:t>
            </a:r>
            <a:r>
              <a:rPr lang="en-US" i="1" dirty="0"/>
              <a:t>then()</a:t>
            </a:r>
            <a:r>
              <a:rPr lang="en-US" dirty="0"/>
              <a:t> or </a:t>
            </a:r>
            <a:r>
              <a:rPr lang="en-US" i="1" dirty="0"/>
              <a:t>catch()</a:t>
            </a:r>
            <a:r>
              <a:rPr lang="en-US" dirty="0"/>
              <a:t> methods, and called when the Promise is “resolved” or “rejected”.</a:t>
            </a:r>
            <a:endParaRPr lang="en-US" dirty="0">
              <a:gradFill>
                <a:gsLst>
                  <a:gs pos="0">
                    <a:schemeClr val="tx1"/>
                  </a:gs>
                  <a:gs pos="45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dirty="0" err="1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Thunk</a:t>
            </a:r>
            <a:endParaRPr lang="en-US" dirty="0">
              <a:gradFill>
                <a:gsLst>
                  <a:gs pos="0">
                    <a:schemeClr val="tx1"/>
                  </a:gs>
                  <a:gs pos="45000">
                    <a:schemeClr val="tx1"/>
                  </a:gs>
                </a:gsLst>
                <a:lin ang="5400000" scaled="0"/>
              </a:gradFill>
            </a:endParaRPr>
          </a:p>
          <a:p>
            <a:pPr lvl="1"/>
            <a:r>
              <a:rPr lang="en-US" dirty="0"/>
              <a:t>A function that returns a function.  In the terms of Redux, the library “redux-</a:t>
            </a:r>
            <a:r>
              <a:rPr lang="en-US" dirty="0" err="1"/>
              <a:t>thunk</a:t>
            </a:r>
            <a:r>
              <a:rPr lang="en-US" dirty="0"/>
              <a:t>” allows for asynchronous Action-dispatching by deferring the result of the dispatch until after a Promise is resolved.</a:t>
            </a:r>
          </a:p>
          <a:p>
            <a:r>
              <a:rPr lang="en-US" dirty="0" err="1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Polyfill</a:t>
            </a:r>
            <a:endParaRPr lang="en-US" dirty="0">
              <a:gradFill>
                <a:gsLst>
                  <a:gs pos="0">
                    <a:schemeClr val="tx1"/>
                  </a:gs>
                  <a:gs pos="45000">
                    <a:schemeClr val="tx1"/>
                  </a:gs>
                </a:gsLst>
                <a:lin ang="5400000" scaled="0"/>
              </a:gradFill>
            </a:endParaRPr>
          </a:p>
          <a:p>
            <a:pPr lvl="1"/>
            <a:r>
              <a:rPr lang="en-US" dirty="0"/>
              <a:t>A library of methods and functions that “fill in” missing functionality in the runtime.  Used to provide new, or modern, APIs to older platforms.</a:t>
            </a:r>
          </a:p>
        </p:txBody>
      </p:sp>
    </p:spTree>
    <p:extLst>
      <p:ext uri="{BB962C8B-B14F-4D97-AF65-F5344CB8AC3E}">
        <p14:creationId xmlns:p14="http://schemas.microsoft.com/office/powerpoint/2010/main" val="295960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30552"/>
            <a:ext cx="6858000" cy="2179058"/>
          </a:xfrm>
        </p:spPr>
        <p:txBody>
          <a:bodyPr/>
          <a:lstStyle/>
          <a:p>
            <a:r>
              <a:rPr lang="en-US" dirty="0"/>
              <a:t>Solution Overview</a:t>
            </a:r>
          </a:p>
        </p:txBody>
      </p:sp>
    </p:spTree>
    <p:extLst>
      <p:ext uri="{BB962C8B-B14F-4D97-AF65-F5344CB8AC3E}">
        <p14:creationId xmlns:p14="http://schemas.microsoft.com/office/powerpoint/2010/main" val="369070997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Environment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37BADE-5217-4CE7-A38C-F1263FC65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639" y="1494804"/>
            <a:ext cx="1171744" cy="10908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E9D5DA7-EC79-4BB7-B2F4-B2B44DB93C85}"/>
              </a:ext>
            </a:extLst>
          </p:cNvPr>
          <p:cNvSpPr txBox="1"/>
          <p:nvPr/>
        </p:nvSpPr>
        <p:spPr>
          <a:xfrm>
            <a:off x="1640163" y="1726303"/>
            <a:ext cx="342786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Visual Studio Code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46EE60-133F-4197-BC95-0DB7C9A4F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163" y="2585666"/>
            <a:ext cx="848701" cy="8093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43FBD7-4800-4B1C-8D6C-4AB2DE5EC5F7}"/>
              </a:ext>
            </a:extLst>
          </p:cNvPr>
          <p:cNvSpPr txBox="1"/>
          <p:nvPr/>
        </p:nvSpPr>
        <p:spPr>
          <a:xfrm>
            <a:off x="2488864" y="2676423"/>
            <a:ext cx="240835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DocumentThis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8ACBD5-9E71-47A7-B2DC-09272D0308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0163" y="3485802"/>
            <a:ext cx="847110" cy="8439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B08F25A-4B7D-4D31-9E0A-8D5D78EBD9A2}"/>
              </a:ext>
            </a:extLst>
          </p:cNvPr>
          <p:cNvSpPr txBox="1"/>
          <p:nvPr/>
        </p:nvSpPr>
        <p:spPr>
          <a:xfrm>
            <a:off x="2488864" y="3593856"/>
            <a:ext cx="138884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TSLint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6BD5CD1-D747-46F1-8E27-DFF11BDC22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0164" y="4420531"/>
            <a:ext cx="847110" cy="8438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954E89B-422C-43EB-8C8B-7922A11ACD1F}"/>
              </a:ext>
            </a:extLst>
          </p:cNvPr>
          <p:cNvSpPr txBox="1"/>
          <p:nvPr/>
        </p:nvSpPr>
        <p:spPr>
          <a:xfrm>
            <a:off x="2487273" y="4528586"/>
            <a:ext cx="461729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RegExp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Preview and Editor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7632A71-7906-4D51-9515-E94D32BC94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639" y="5511147"/>
            <a:ext cx="1171744" cy="117174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9AE389E-DF17-4FA8-999A-5AF5F5572FC0}"/>
              </a:ext>
            </a:extLst>
          </p:cNvPr>
          <p:cNvSpPr txBox="1"/>
          <p:nvPr/>
        </p:nvSpPr>
        <p:spPr>
          <a:xfrm>
            <a:off x="1446383" y="5783087"/>
            <a:ext cx="155876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Node.js</a:t>
            </a:r>
          </a:p>
        </p:txBody>
      </p:sp>
    </p:spTree>
    <p:extLst>
      <p:ext uri="{BB962C8B-B14F-4D97-AF65-F5344CB8AC3E}">
        <p14:creationId xmlns:p14="http://schemas.microsoft.com/office/powerpoint/2010/main" val="277977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Environment Setup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C1D5D86-A365-4FA9-A814-033844259C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9" y="2301757"/>
            <a:ext cx="11887199" cy="1200329"/>
          </a:xfrm>
        </p:spPr>
        <p:txBody>
          <a:bodyPr/>
          <a:lstStyle/>
          <a:p>
            <a:r>
              <a:rPr lang="en-US" dirty="0"/>
              <a:t>./</a:t>
            </a:r>
            <a:r>
              <a:rPr lang="en-US" dirty="0" err="1"/>
              <a:t>npm</a:t>
            </a:r>
            <a:r>
              <a:rPr lang="en-US" dirty="0"/>
              <a:t> install -g typescript</a:t>
            </a:r>
          </a:p>
          <a:p>
            <a:r>
              <a:rPr lang="en-US" dirty="0"/>
              <a:t>./</a:t>
            </a:r>
            <a:r>
              <a:rPr lang="en-US" dirty="0" err="1"/>
              <a:t>npm</a:t>
            </a:r>
            <a:r>
              <a:rPr lang="en-US" dirty="0"/>
              <a:t> install -g create-react-app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763866-C6B8-430C-A67D-736D06A702AB}"/>
              </a:ext>
            </a:extLst>
          </p:cNvPr>
          <p:cNvSpPr txBox="1"/>
          <p:nvPr/>
        </p:nvSpPr>
        <p:spPr>
          <a:xfrm>
            <a:off x="274639" y="1507693"/>
            <a:ext cx="3099118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 PowerShell</a:t>
            </a:r>
          </a:p>
        </p:txBody>
      </p:sp>
    </p:spTree>
    <p:extLst>
      <p:ext uri="{BB962C8B-B14F-4D97-AF65-F5344CB8AC3E}">
        <p14:creationId xmlns:p14="http://schemas.microsoft.com/office/powerpoint/2010/main" val="1451261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C7D9F8A4-B0B6-4D43-B4D0-430A9382A7F9}"/>
              </a:ext>
            </a:extLst>
          </p:cNvPr>
          <p:cNvSpPr/>
          <p:nvPr/>
        </p:nvSpPr>
        <p:spPr bwMode="auto">
          <a:xfrm>
            <a:off x="4135995" y="3300317"/>
            <a:ext cx="786166" cy="3536487"/>
          </a:xfrm>
          <a:prstGeom prst="rect">
            <a:avLst/>
          </a:prstGeom>
          <a:solidFill>
            <a:srgbClr val="0095C8">
              <a:alpha val="50196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4A26B98-426A-4B48-95E5-266DEEB86A7D}"/>
              </a:ext>
            </a:extLst>
          </p:cNvPr>
          <p:cNvSpPr/>
          <p:nvPr/>
        </p:nvSpPr>
        <p:spPr bwMode="auto">
          <a:xfrm>
            <a:off x="4922159" y="1680938"/>
            <a:ext cx="3816113" cy="2941511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Redux</a:t>
            </a:r>
          </a:p>
        </p:txBody>
      </p:sp>
      <p:sp>
        <p:nvSpPr>
          <p:cNvPr id="26" name="Flowchart: Process 25">
            <a:extLst>
              <a:ext uri="{FF2B5EF4-FFF2-40B4-BE49-F238E27FC236}">
                <a16:creationId xmlns:a16="http://schemas.microsoft.com/office/drawing/2014/main" id="{4C115B1D-0270-427E-BE39-526FAA783DC3}"/>
              </a:ext>
            </a:extLst>
          </p:cNvPr>
          <p:cNvSpPr/>
          <p:nvPr/>
        </p:nvSpPr>
        <p:spPr bwMode="auto">
          <a:xfrm>
            <a:off x="6663350" y="4576971"/>
            <a:ext cx="321617" cy="354365"/>
          </a:xfrm>
          <a:prstGeom prst="flowChartProcess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Architecture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59BC7E-6786-459F-9733-59744BA6A089}"/>
              </a:ext>
            </a:extLst>
          </p:cNvPr>
          <p:cNvSpPr/>
          <p:nvPr/>
        </p:nvSpPr>
        <p:spPr bwMode="auto">
          <a:xfrm>
            <a:off x="274639" y="1683464"/>
            <a:ext cx="3861356" cy="5153341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React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C80C30-D739-4FD4-82ED-7E7EE66B0BF8}"/>
              </a:ext>
            </a:extLst>
          </p:cNvPr>
          <p:cNvSpPr/>
          <p:nvPr/>
        </p:nvSpPr>
        <p:spPr bwMode="auto">
          <a:xfrm>
            <a:off x="1017345" y="3421430"/>
            <a:ext cx="2997537" cy="3294263"/>
          </a:xfrm>
          <a:prstGeom prst="rect">
            <a:avLst/>
          </a:prstGeom>
          <a:solidFill>
            <a:srgbClr val="84BD00">
              <a:alpha val="50196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SemanticUI</a:t>
            </a: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E07096-AB87-4053-8241-47FEDCF6D450}"/>
              </a:ext>
            </a:extLst>
          </p:cNvPr>
          <p:cNvSpPr/>
          <p:nvPr/>
        </p:nvSpPr>
        <p:spPr bwMode="auto">
          <a:xfrm>
            <a:off x="274641" y="1683464"/>
            <a:ext cx="4647520" cy="1616853"/>
          </a:xfrm>
          <a:prstGeom prst="rect">
            <a:avLst/>
          </a:prstGeom>
          <a:solidFill>
            <a:srgbClr val="0095C8">
              <a:alpha val="50196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React-Redux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69E0A4-449E-48FC-A77A-EE9C08860318}"/>
              </a:ext>
            </a:extLst>
          </p:cNvPr>
          <p:cNvSpPr/>
          <p:nvPr/>
        </p:nvSpPr>
        <p:spPr bwMode="auto">
          <a:xfrm>
            <a:off x="8738273" y="1683464"/>
            <a:ext cx="3425930" cy="5104897"/>
          </a:xfrm>
          <a:prstGeom prst="rect">
            <a:avLst/>
          </a:prstGeom>
          <a:solidFill>
            <a:srgbClr val="001E60">
              <a:alpha val="50196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XRM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58B36D5-D5B2-4394-BA46-C9DD100F3733}"/>
              </a:ext>
            </a:extLst>
          </p:cNvPr>
          <p:cNvSpPr/>
          <p:nvPr/>
        </p:nvSpPr>
        <p:spPr bwMode="auto">
          <a:xfrm>
            <a:off x="821605" y="2425278"/>
            <a:ext cx="2767423" cy="6237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Provider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7D6DDBC-9809-4B63-A7D2-32FD6C4E0E6B}"/>
              </a:ext>
            </a:extLst>
          </p:cNvPr>
          <p:cNvSpPr/>
          <p:nvPr/>
        </p:nvSpPr>
        <p:spPr bwMode="auto">
          <a:xfrm>
            <a:off x="1701633" y="4087549"/>
            <a:ext cx="2119470" cy="6237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TableApp</a:t>
            </a: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BA125B5-1591-430F-9E86-55E3CAA3276B}"/>
              </a:ext>
            </a:extLst>
          </p:cNvPr>
          <p:cNvSpPr/>
          <p:nvPr/>
        </p:nvSpPr>
        <p:spPr bwMode="auto">
          <a:xfrm>
            <a:off x="1701633" y="5404650"/>
            <a:ext cx="2119470" cy="6237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TableAppRow</a:t>
            </a:r>
            <a:endParaRPr lang="en-US" sz="1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9F4BF6C-3DAD-46E3-828E-61D7466B3E18}"/>
              </a:ext>
            </a:extLst>
          </p:cNvPr>
          <p:cNvSpPr/>
          <p:nvPr/>
        </p:nvSpPr>
        <p:spPr bwMode="auto">
          <a:xfrm>
            <a:off x="5173335" y="2423506"/>
            <a:ext cx="3301648" cy="12124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60375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Store</a:t>
            </a:r>
          </a:p>
          <a:p>
            <a:pPr marL="803275" indent="-34290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Reducer1</a:t>
            </a:r>
          </a:p>
          <a:p>
            <a:pPr marL="803275" indent="-34290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ReducerN</a:t>
            </a: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3799938-11D4-4731-8F00-9F247D7C7EAA}"/>
              </a:ext>
            </a:extLst>
          </p:cNvPr>
          <p:cNvSpPr/>
          <p:nvPr/>
        </p:nvSpPr>
        <p:spPr bwMode="auto">
          <a:xfrm>
            <a:off x="9035346" y="3775684"/>
            <a:ext cx="2831784" cy="6237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Models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FC81209-FD8B-4F0E-8B01-B3AA5A4900BB}"/>
              </a:ext>
            </a:extLst>
          </p:cNvPr>
          <p:cNvSpPr/>
          <p:nvPr/>
        </p:nvSpPr>
        <p:spPr bwMode="auto">
          <a:xfrm>
            <a:off x="9035346" y="5166460"/>
            <a:ext cx="2831784" cy="6237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Client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BA78A57-E954-4570-A4A1-9DF9898238AD}"/>
              </a:ext>
            </a:extLst>
          </p:cNvPr>
          <p:cNvSpPr/>
          <p:nvPr/>
        </p:nvSpPr>
        <p:spPr bwMode="auto">
          <a:xfrm>
            <a:off x="5424243" y="6186025"/>
            <a:ext cx="2811947" cy="628777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Repository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9DDC021-45A6-4DE8-A606-B75BE4A625A2}"/>
              </a:ext>
            </a:extLst>
          </p:cNvPr>
          <p:cNvSpPr/>
          <p:nvPr/>
        </p:nvSpPr>
        <p:spPr bwMode="auto">
          <a:xfrm>
            <a:off x="5570644" y="4902535"/>
            <a:ext cx="2507030" cy="628777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Actions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8E7B48A-EDB6-46CC-835E-66D3A19D817E}"/>
              </a:ext>
            </a:extLst>
          </p:cNvPr>
          <p:cNvSpPr/>
          <p:nvPr/>
        </p:nvSpPr>
        <p:spPr bwMode="auto">
          <a:xfrm>
            <a:off x="4288083" y="2425278"/>
            <a:ext cx="467984" cy="4231879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connect()</a:t>
            </a:r>
          </a:p>
        </p:txBody>
      </p:sp>
      <p:sp>
        <p:nvSpPr>
          <p:cNvPr id="24" name="Callout: Up Arrow 23">
            <a:extLst>
              <a:ext uri="{FF2B5EF4-FFF2-40B4-BE49-F238E27FC236}">
                <a16:creationId xmlns:a16="http://schemas.microsoft.com/office/drawing/2014/main" id="{4B0779A0-EF5F-4535-8A15-B5838C4394F0}"/>
              </a:ext>
            </a:extLst>
          </p:cNvPr>
          <p:cNvSpPr/>
          <p:nvPr/>
        </p:nvSpPr>
        <p:spPr bwMode="auto">
          <a:xfrm>
            <a:off x="5727446" y="3644997"/>
            <a:ext cx="2193426" cy="977452"/>
          </a:xfrm>
          <a:prstGeom prst="upArrowCallout">
            <a:avLst>
              <a:gd name="adj1" fmla="val 33249"/>
              <a:gd name="adj2" fmla="val 30893"/>
              <a:gd name="adj3" fmla="val 32660"/>
              <a:gd name="adj4" fmla="val 54350"/>
            </a:avLst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dispatch()</a:t>
            </a:r>
          </a:p>
        </p:txBody>
      </p:sp>
      <p:sp>
        <p:nvSpPr>
          <p:cNvPr id="28" name="Arrow: Left-Right 27">
            <a:extLst>
              <a:ext uri="{FF2B5EF4-FFF2-40B4-BE49-F238E27FC236}">
                <a16:creationId xmlns:a16="http://schemas.microsoft.com/office/drawing/2014/main" id="{7C7ACBB2-8898-4353-B875-32F388186F63}"/>
              </a:ext>
            </a:extLst>
          </p:cNvPr>
          <p:cNvSpPr/>
          <p:nvPr/>
        </p:nvSpPr>
        <p:spPr bwMode="auto">
          <a:xfrm>
            <a:off x="8236191" y="6252132"/>
            <a:ext cx="502082" cy="496562"/>
          </a:xfrm>
          <a:prstGeom prst="leftRightArrow">
            <a:avLst>
              <a:gd name="adj1" fmla="val 34760"/>
              <a:gd name="adj2" fmla="val 33490"/>
            </a:avLst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Arrow: Up-Down 28">
            <a:extLst>
              <a:ext uri="{FF2B5EF4-FFF2-40B4-BE49-F238E27FC236}">
                <a16:creationId xmlns:a16="http://schemas.microsoft.com/office/drawing/2014/main" id="{140FDA97-A1AD-4EE9-876C-950F7563CBC4}"/>
              </a:ext>
            </a:extLst>
          </p:cNvPr>
          <p:cNvSpPr/>
          <p:nvPr/>
        </p:nvSpPr>
        <p:spPr bwMode="auto">
          <a:xfrm>
            <a:off x="6587990" y="5531312"/>
            <a:ext cx="484453" cy="654713"/>
          </a:xfrm>
          <a:prstGeom prst="upDown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4E2512B6-56EB-474E-854B-FF68A0623604}"/>
              </a:ext>
            </a:extLst>
          </p:cNvPr>
          <p:cNvSpPr/>
          <p:nvPr/>
        </p:nvSpPr>
        <p:spPr bwMode="auto">
          <a:xfrm>
            <a:off x="2522799" y="3049007"/>
            <a:ext cx="472340" cy="1038541"/>
          </a:xfrm>
          <a:prstGeom prst="down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5730F876-4646-41E7-A5B3-A2B875FC57AE}"/>
              </a:ext>
            </a:extLst>
          </p:cNvPr>
          <p:cNvSpPr/>
          <p:nvPr/>
        </p:nvSpPr>
        <p:spPr bwMode="auto">
          <a:xfrm>
            <a:off x="2522799" y="4711279"/>
            <a:ext cx="472340" cy="693372"/>
          </a:xfrm>
          <a:prstGeom prst="down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3" name="Arrow: Bent 32">
            <a:extLst>
              <a:ext uri="{FF2B5EF4-FFF2-40B4-BE49-F238E27FC236}">
                <a16:creationId xmlns:a16="http://schemas.microsoft.com/office/drawing/2014/main" id="{C4F3B95F-36C6-4593-BCEB-F454E6378BE7}"/>
              </a:ext>
            </a:extLst>
          </p:cNvPr>
          <p:cNvSpPr/>
          <p:nvPr/>
        </p:nvSpPr>
        <p:spPr bwMode="auto">
          <a:xfrm flipH="1">
            <a:off x="8485266" y="2777512"/>
            <a:ext cx="2075750" cy="993419"/>
          </a:xfrm>
          <a:prstGeom prst="bentArrow">
            <a:avLst>
              <a:gd name="adj1" fmla="val 21091"/>
              <a:gd name="adj2" fmla="val 21636"/>
              <a:gd name="adj3" fmla="val 21141"/>
              <a:gd name="adj4" fmla="val 67870"/>
            </a:avLst>
          </a:prstGeom>
          <a:solidFill>
            <a:schemeClr val="accent5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5EE7B3B7-D33B-482C-BB9D-5E55B67AB807}"/>
              </a:ext>
            </a:extLst>
          </p:cNvPr>
          <p:cNvSpPr/>
          <p:nvPr/>
        </p:nvSpPr>
        <p:spPr bwMode="auto">
          <a:xfrm>
            <a:off x="4016310" y="5060222"/>
            <a:ext cx="270345" cy="314893"/>
          </a:xfrm>
          <a:prstGeom prst="flowChartProcess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6" name="Arrow: Left 35">
            <a:extLst>
              <a:ext uri="{FF2B5EF4-FFF2-40B4-BE49-F238E27FC236}">
                <a16:creationId xmlns:a16="http://schemas.microsoft.com/office/drawing/2014/main" id="{49A64EA1-90D0-4803-9AA2-38823F39DD95}"/>
              </a:ext>
            </a:extLst>
          </p:cNvPr>
          <p:cNvSpPr/>
          <p:nvPr/>
        </p:nvSpPr>
        <p:spPr bwMode="auto">
          <a:xfrm flipH="1">
            <a:off x="4755134" y="4905804"/>
            <a:ext cx="827624" cy="623728"/>
          </a:xfrm>
          <a:prstGeom prst="left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9" name="Arrow: Left 38">
            <a:extLst>
              <a:ext uri="{FF2B5EF4-FFF2-40B4-BE49-F238E27FC236}">
                <a16:creationId xmlns:a16="http://schemas.microsoft.com/office/drawing/2014/main" id="{3C18644D-B213-4745-986A-E857957619CA}"/>
              </a:ext>
            </a:extLst>
          </p:cNvPr>
          <p:cNvSpPr/>
          <p:nvPr/>
        </p:nvSpPr>
        <p:spPr bwMode="auto">
          <a:xfrm>
            <a:off x="3589028" y="2436130"/>
            <a:ext cx="697627" cy="623728"/>
          </a:xfrm>
          <a:prstGeom prst="left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CF77D8F0-296A-483D-AB45-1BC0F11D1346}"/>
              </a:ext>
            </a:extLst>
          </p:cNvPr>
          <p:cNvSpPr/>
          <p:nvPr/>
        </p:nvSpPr>
        <p:spPr bwMode="auto">
          <a:xfrm>
            <a:off x="4745784" y="2590547"/>
            <a:ext cx="427551" cy="314893"/>
          </a:xfrm>
          <a:prstGeom prst="flowChartProcess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1" name="Star: 5 Points 40">
            <a:extLst>
              <a:ext uri="{FF2B5EF4-FFF2-40B4-BE49-F238E27FC236}">
                <a16:creationId xmlns:a16="http://schemas.microsoft.com/office/drawing/2014/main" id="{7A585E91-D6E6-448E-ABCF-6DEA9E6A4D6D}"/>
              </a:ext>
            </a:extLst>
          </p:cNvPr>
          <p:cNvSpPr/>
          <p:nvPr/>
        </p:nvSpPr>
        <p:spPr bwMode="auto">
          <a:xfrm>
            <a:off x="1179235" y="3519623"/>
            <a:ext cx="405416" cy="369824"/>
          </a:xfrm>
          <a:prstGeom prst="star5">
            <a:avLst/>
          </a:prstGeom>
          <a:solidFill>
            <a:schemeClr val="accent2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2" name="Star: 5 Points 41">
            <a:extLst>
              <a:ext uri="{FF2B5EF4-FFF2-40B4-BE49-F238E27FC236}">
                <a16:creationId xmlns:a16="http://schemas.microsoft.com/office/drawing/2014/main" id="{B52B6E94-EAE0-40E4-831D-CE14665F243A}"/>
              </a:ext>
            </a:extLst>
          </p:cNvPr>
          <p:cNvSpPr/>
          <p:nvPr/>
        </p:nvSpPr>
        <p:spPr bwMode="auto">
          <a:xfrm>
            <a:off x="5727446" y="5077643"/>
            <a:ext cx="304040" cy="278559"/>
          </a:xfrm>
          <a:prstGeom prst="star5">
            <a:avLst/>
          </a:prstGeom>
          <a:solidFill>
            <a:schemeClr val="accent5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3" name="Star: 5 Points 42">
            <a:extLst>
              <a:ext uri="{FF2B5EF4-FFF2-40B4-BE49-F238E27FC236}">
                <a16:creationId xmlns:a16="http://schemas.microsoft.com/office/drawing/2014/main" id="{84F74D16-64B6-405C-912A-A4D3CF19675D}"/>
              </a:ext>
            </a:extLst>
          </p:cNvPr>
          <p:cNvSpPr/>
          <p:nvPr/>
        </p:nvSpPr>
        <p:spPr bwMode="auto">
          <a:xfrm>
            <a:off x="5379862" y="2608713"/>
            <a:ext cx="304040" cy="278559"/>
          </a:xfrm>
          <a:prstGeom prst="star5">
            <a:avLst/>
          </a:prstGeom>
          <a:solidFill>
            <a:schemeClr val="accent5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4" name="Star: 5 Points 43">
            <a:extLst>
              <a:ext uri="{FF2B5EF4-FFF2-40B4-BE49-F238E27FC236}">
                <a16:creationId xmlns:a16="http://schemas.microsoft.com/office/drawing/2014/main" id="{80A7111C-D719-4902-8F6B-D818693C61CB}"/>
              </a:ext>
            </a:extLst>
          </p:cNvPr>
          <p:cNvSpPr/>
          <p:nvPr/>
        </p:nvSpPr>
        <p:spPr bwMode="auto">
          <a:xfrm>
            <a:off x="5544920" y="6360023"/>
            <a:ext cx="304040" cy="278559"/>
          </a:xfrm>
          <a:prstGeom prst="star5">
            <a:avLst/>
          </a:prstGeom>
          <a:solidFill>
            <a:schemeClr val="accent5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02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Step-by-step</a:t>
            </a:r>
          </a:p>
        </p:txBody>
      </p:sp>
    </p:spTree>
    <p:extLst>
      <p:ext uri="{BB962C8B-B14F-4D97-AF65-F5344CB8AC3E}">
        <p14:creationId xmlns:p14="http://schemas.microsoft.com/office/powerpoint/2010/main" val="130754869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Initializing the Project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2281592"/>
            <a:ext cx="11887199" cy="1329595"/>
          </a:xfrm>
        </p:spPr>
        <p:txBody>
          <a:bodyPr/>
          <a:lstStyle/>
          <a:p>
            <a:r>
              <a:rPr lang="en-US" sz="2400" dirty="0"/>
              <a:t>./create-react-app &lt;</a:t>
            </a:r>
            <a:r>
              <a:rPr lang="en-US" sz="2400" dirty="0" err="1"/>
              <a:t>appName</a:t>
            </a:r>
            <a:r>
              <a:rPr lang="en-US" sz="2400" dirty="0"/>
              <a:t>&gt; </a:t>
            </a:r>
            <a:r>
              <a:rPr lang="en-US" sz="2400" dirty="0">
                <a:solidFill>
                  <a:schemeClr val="accent1"/>
                </a:solidFill>
              </a:rPr>
              <a:t>--scripts-version=react-scripts-</a:t>
            </a:r>
            <a:r>
              <a:rPr lang="en-US" sz="2400" dirty="0" err="1">
                <a:solidFill>
                  <a:schemeClr val="accent1"/>
                </a:solidFill>
              </a:rPr>
              <a:t>ts</a:t>
            </a:r>
            <a:endParaRPr lang="en-US" sz="2400" dirty="0">
              <a:solidFill>
                <a:schemeClr val="accent1"/>
              </a:solidFill>
            </a:endParaRPr>
          </a:p>
          <a:p>
            <a:r>
              <a:rPr lang="en-US" sz="2400" dirty="0"/>
              <a:t>./</a:t>
            </a:r>
            <a:r>
              <a:rPr lang="en-US" sz="2400" dirty="0" err="1"/>
              <a:t>npm</a:t>
            </a:r>
            <a:r>
              <a:rPr lang="en-US" sz="2400" dirty="0"/>
              <a:t> install -S redux react-redux redux-</a:t>
            </a:r>
            <a:r>
              <a:rPr lang="en-US" sz="2400" dirty="0" err="1"/>
              <a:t>thunk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@types/react-redux</a:t>
            </a:r>
          </a:p>
          <a:p>
            <a:r>
              <a:rPr lang="en-US" sz="2400" dirty="0">
                <a:solidFill>
                  <a:schemeClr val="accent4"/>
                </a:solidFill>
              </a:rPr>
              <a:t>./</a:t>
            </a:r>
            <a:r>
              <a:rPr lang="en-US" sz="2400" dirty="0" err="1">
                <a:solidFill>
                  <a:schemeClr val="accent4"/>
                </a:solidFill>
              </a:rPr>
              <a:t>npm</a:t>
            </a:r>
            <a:r>
              <a:rPr lang="en-US" sz="2400" dirty="0">
                <a:solidFill>
                  <a:schemeClr val="accent4"/>
                </a:solidFill>
              </a:rPr>
              <a:t> install -S @types/</a:t>
            </a:r>
            <a:r>
              <a:rPr lang="en-US" sz="2400" dirty="0" err="1">
                <a:solidFill>
                  <a:schemeClr val="accent4"/>
                </a:solidFill>
              </a:rPr>
              <a:t>xrm</a:t>
            </a:r>
            <a:endParaRPr lang="en-US" sz="2400" dirty="0">
              <a:solidFill>
                <a:schemeClr val="accent4"/>
              </a:solidFill>
            </a:endParaRP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8BEDDA0-009A-4802-82F3-012BBB240E4F}"/>
              </a:ext>
            </a:extLst>
          </p:cNvPr>
          <p:cNvSpPr txBox="1">
            <a:spLocks/>
          </p:cNvSpPr>
          <p:nvPr/>
        </p:nvSpPr>
        <p:spPr>
          <a:xfrm>
            <a:off x="274638" y="4719183"/>
            <a:ext cx="11887199" cy="517065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3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1pPr>
            <a:lvl2pPr marL="346553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2pPr>
            <a:lvl3pPr marL="584607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3pPr>
            <a:lvl4pPr marL="814563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4pPr>
            <a:lvl5pPr marL="1050997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./</a:t>
            </a:r>
            <a:r>
              <a:rPr lang="en-US" sz="2400" dirty="0" err="1"/>
              <a:t>npm</a:t>
            </a:r>
            <a:r>
              <a:rPr lang="en-US" sz="2400" dirty="0"/>
              <a:t> install -S semantic-</a:t>
            </a:r>
            <a:r>
              <a:rPr lang="en-US" sz="2400" dirty="0" err="1"/>
              <a:t>ui</a:t>
            </a:r>
            <a:r>
              <a:rPr lang="en-US" sz="2400" dirty="0"/>
              <a:t>-react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3BD128-AB89-4DFB-B15A-D62D1BE0377E}"/>
              </a:ext>
            </a:extLst>
          </p:cNvPr>
          <p:cNvSpPr txBox="1"/>
          <p:nvPr/>
        </p:nvSpPr>
        <p:spPr>
          <a:xfrm flipH="1">
            <a:off x="274637" y="1542928"/>
            <a:ext cx="6548862" cy="7386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Installing the core components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C08D47-AE9C-43A3-AC6B-59DA48813263}"/>
              </a:ext>
            </a:extLst>
          </p:cNvPr>
          <p:cNvSpPr txBox="1"/>
          <p:nvPr/>
        </p:nvSpPr>
        <p:spPr>
          <a:xfrm flipH="1">
            <a:off x="274637" y="3980519"/>
            <a:ext cx="6548862" cy="7386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Installing the UI components</a:t>
            </a:r>
          </a:p>
        </p:txBody>
      </p:sp>
    </p:spTree>
    <p:extLst>
      <p:ext uri="{BB962C8B-B14F-4D97-AF65-F5344CB8AC3E}">
        <p14:creationId xmlns:p14="http://schemas.microsoft.com/office/powerpoint/2010/main" val="110385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for CRM Deployment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139869"/>
          </a:xfrm>
        </p:spPr>
        <p:txBody>
          <a:bodyPr/>
          <a:lstStyle/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Remove unused files</a:t>
            </a:r>
          </a:p>
          <a:p>
            <a:pPr lvl="2"/>
            <a:r>
              <a:rPr lang="en-US" dirty="0"/>
              <a:t>favicon.ico</a:t>
            </a:r>
          </a:p>
          <a:p>
            <a:pPr lvl="2"/>
            <a:r>
              <a:rPr lang="en-US" dirty="0" err="1"/>
              <a:t>manifest.json</a:t>
            </a:r>
            <a:endParaRPr lang="en-US" dirty="0"/>
          </a:p>
          <a:p>
            <a:pPr lvl="2"/>
            <a:r>
              <a:rPr lang="en-US" dirty="0" err="1"/>
              <a:t>registerServiceWorker.ts</a:t>
            </a:r>
            <a:endParaRPr lang="en-US" dirty="0"/>
          </a:p>
          <a:p>
            <a:pPr lvl="2"/>
            <a:r>
              <a:rPr lang="en-US" dirty="0" err="1"/>
              <a:t>logo.svg</a:t>
            </a:r>
            <a:endParaRPr lang="en-US" dirty="0"/>
          </a:p>
          <a:p>
            <a:pPr lvl="2"/>
            <a:r>
              <a:rPr lang="en-US" dirty="0"/>
              <a:t>App.css</a:t>
            </a: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Add environment variables file (.</a:t>
            </a:r>
            <a:r>
              <a:rPr lang="en-US" dirty="0" err="1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env</a:t>
            </a:r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)</a:t>
            </a:r>
          </a:p>
          <a:p>
            <a:pPr lvl="2"/>
            <a:r>
              <a:rPr lang="en-US" dirty="0"/>
              <a:t>PUBLIC_URL=.</a:t>
            </a: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Implement styling</a:t>
            </a:r>
          </a:p>
          <a:p>
            <a:pPr lvl="2"/>
            <a:r>
              <a:rPr lang="en-US" dirty="0">
                <a:hlinkClick r:id="rId3"/>
              </a:rPr>
              <a:t>https://react.semantic-ui.com/usage</a:t>
            </a:r>
            <a:endParaRPr lang="en-US" dirty="0"/>
          </a:p>
          <a:p>
            <a:pPr lvl="1"/>
            <a:r>
              <a:rPr lang="en-US" sz="4000" dirty="0"/>
              <a:t>Tweak </a:t>
            </a:r>
            <a:r>
              <a:rPr lang="en-US" sz="4000" dirty="0" err="1"/>
              <a:t>tslint.json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80159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Your App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124206"/>
          </a:xfrm>
        </p:spPr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Redux Store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External Data Interactions</a:t>
            </a:r>
          </a:p>
          <a:p>
            <a:pPr marL="742950" lvl="1" indent="-742950">
              <a:buFont typeface="+mj-lt"/>
              <a:buAutoNum type="arabicPeriod"/>
            </a:pPr>
            <a:r>
              <a:rPr lang="en-US" sz="4000" dirty="0"/>
              <a:t>Actions</a:t>
            </a:r>
          </a:p>
          <a:p>
            <a:pPr marL="742950" lvl="1" indent="-742950">
              <a:buFont typeface="+mj-lt"/>
              <a:buAutoNum type="arabicPeriod"/>
            </a:pPr>
            <a:r>
              <a:rPr lang="en-US" sz="4000" dirty="0"/>
              <a:t>Redux-</a:t>
            </a:r>
            <a:r>
              <a:rPr lang="en-US" sz="4000" dirty="0" err="1"/>
              <a:t>thunk</a:t>
            </a:r>
            <a:r>
              <a:rPr lang="en-US" sz="4000" dirty="0"/>
              <a:t> Middleware</a:t>
            </a:r>
          </a:p>
          <a:p>
            <a:pPr marL="742950" lvl="1" indent="-742950">
              <a:buFont typeface="+mj-lt"/>
              <a:buAutoNum type="arabicPeriod"/>
            </a:pPr>
            <a:r>
              <a:rPr lang="en-US" sz="4000" dirty="0"/>
              <a:t>React App</a:t>
            </a:r>
          </a:p>
          <a:p>
            <a:pPr marL="742950" lvl="1" indent="-742950">
              <a:buFont typeface="+mj-lt"/>
              <a:buAutoNum type="arabicPeriod"/>
            </a:pPr>
            <a:r>
              <a:rPr lang="en-US" sz="4000" dirty="0"/>
              <a:t>Wire React Properties</a:t>
            </a:r>
          </a:p>
        </p:txBody>
      </p:sp>
    </p:spTree>
    <p:extLst>
      <p:ext uri="{BB962C8B-B14F-4D97-AF65-F5344CB8AC3E}">
        <p14:creationId xmlns:p14="http://schemas.microsoft.com/office/powerpoint/2010/main" val="2976181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274638" y="2679700"/>
            <a:ext cx="7315200" cy="1625060"/>
          </a:xfrm>
        </p:spPr>
        <p:txBody>
          <a:bodyPr/>
          <a:lstStyle/>
          <a:p>
            <a:r>
              <a:rPr lang="en-US" dirty="0"/>
              <a:t>‘</a:t>
            </a:r>
            <a:r>
              <a:rPr lang="en-US" dirty="0" err="1"/>
              <a:t>React’ing</a:t>
            </a:r>
            <a:r>
              <a:rPr lang="en-US" dirty="0"/>
              <a:t> to Custom UI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274638" y="4620404"/>
            <a:ext cx="6634162" cy="1631216"/>
          </a:xfrm>
        </p:spPr>
        <p:txBody>
          <a:bodyPr/>
          <a:lstStyle/>
          <a:p>
            <a:r>
              <a:rPr lang="en-US" dirty="0"/>
              <a:t>David Berry</a:t>
            </a:r>
          </a:p>
          <a:p>
            <a:r>
              <a:rPr lang="en-US" dirty="0"/>
              <a:t>Senior Software Engineer, </a:t>
            </a:r>
          </a:p>
          <a:p>
            <a:r>
              <a:rPr lang="en-US" dirty="0"/>
              <a:t>Microsoft MVP</a:t>
            </a:r>
          </a:p>
        </p:txBody>
      </p:sp>
    </p:spTree>
    <p:extLst>
      <p:ext uri="{BB962C8B-B14F-4D97-AF65-F5344CB8AC3E}">
        <p14:creationId xmlns:p14="http://schemas.microsoft.com/office/powerpoint/2010/main" val="127627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C7D9F8A4-B0B6-4D43-B4D0-430A9382A7F9}"/>
              </a:ext>
            </a:extLst>
          </p:cNvPr>
          <p:cNvSpPr/>
          <p:nvPr/>
        </p:nvSpPr>
        <p:spPr bwMode="auto">
          <a:xfrm>
            <a:off x="4135995" y="3300317"/>
            <a:ext cx="786166" cy="3536487"/>
          </a:xfrm>
          <a:prstGeom prst="rect">
            <a:avLst/>
          </a:prstGeom>
          <a:solidFill>
            <a:srgbClr val="0095C8">
              <a:alpha val="50196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4A26B98-426A-4B48-95E5-266DEEB86A7D}"/>
              </a:ext>
            </a:extLst>
          </p:cNvPr>
          <p:cNvSpPr/>
          <p:nvPr/>
        </p:nvSpPr>
        <p:spPr bwMode="auto">
          <a:xfrm>
            <a:off x="4922159" y="1680938"/>
            <a:ext cx="3816113" cy="2941511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Redux</a:t>
            </a:r>
          </a:p>
        </p:txBody>
      </p:sp>
      <p:sp>
        <p:nvSpPr>
          <p:cNvPr id="26" name="Flowchart: Process 25">
            <a:extLst>
              <a:ext uri="{FF2B5EF4-FFF2-40B4-BE49-F238E27FC236}">
                <a16:creationId xmlns:a16="http://schemas.microsoft.com/office/drawing/2014/main" id="{4C115B1D-0270-427E-BE39-526FAA783DC3}"/>
              </a:ext>
            </a:extLst>
          </p:cNvPr>
          <p:cNvSpPr/>
          <p:nvPr/>
        </p:nvSpPr>
        <p:spPr bwMode="auto">
          <a:xfrm>
            <a:off x="6663350" y="4576971"/>
            <a:ext cx="321617" cy="354365"/>
          </a:xfrm>
          <a:prstGeom prst="flowChartProcess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Overview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59BC7E-6786-459F-9733-59744BA6A089}"/>
              </a:ext>
            </a:extLst>
          </p:cNvPr>
          <p:cNvSpPr/>
          <p:nvPr/>
        </p:nvSpPr>
        <p:spPr bwMode="auto">
          <a:xfrm>
            <a:off x="274639" y="1683464"/>
            <a:ext cx="3861356" cy="5153341"/>
          </a:xfrm>
          <a:prstGeom prst="rect">
            <a:avLst/>
          </a:prstGeom>
          <a:solidFill>
            <a:schemeClr val="accent5">
              <a:alpha val="50196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React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C80C30-D739-4FD4-82ED-7E7EE66B0BF8}"/>
              </a:ext>
            </a:extLst>
          </p:cNvPr>
          <p:cNvSpPr/>
          <p:nvPr/>
        </p:nvSpPr>
        <p:spPr bwMode="auto">
          <a:xfrm>
            <a:off x="1017345" y="3421430"/>
            <a:ext cx="2997537" cy="3294263"/>
          </a:xfrm>
          <a:prstGeom prst="rect">
            <a:avLst/>
          </a:prstGeom>
          <a:solidFill>
            <a:srgbClr val="84BD00">
              <a:alpha val="50196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SemanticUI</a:t>
            </a: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E07096-AB87-4053-8241-47FEDCF6D450}"/>
              </a:ext>
            </a:extLst>
          </p:cNvPr>
          <p:cNvSpPr/>
          <p:nvPr/>
        </p:nvSpPr>
        <p:spPr bwMode="auto">
          <a:xfrm>
            <a:off x="274641" y="1683464"/>
            <a:ext cx="4647520" cy="1616853"/>
          </a:xfrm>
          <a:prstGeom prst="rect">
            <a:avLst/>
          </a:prstGeom>
          <a:solidFill>
            <a:srgbClr val="0095C8">
              <a:alpha val="50196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React-Redux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69E0A4-449E-48FC-A77A-EE9C08860318}"/>
              </a:ext>
            </a:extLst>
          </p:cNvPr>
          <p:cNvSpPr/>
          <p:nvPr/>
        </p:nvSpPr>
        <p:spPr bwMode="auto">
          <a:xfrm>
            <a:off x="8738273" y="1683464"/>
            <a:ext cx="3425930" cy="5104897"/>
          </a:xfrm>
          <a:prstGeom prst="rect">
            <a:avLst/>
          </a:prstGeom>
          <a:solidFill>
            <a:srgbClr val="001E60">
              <a:alpha val="50196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XRM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58B36D5-D5B2-4394-BA46-C9DD100F3733}"/>
              </a:ext>
            </a:extLst>
          </p:cNvPr>
          <p:cNvSpPr/>
          <p:nvPr/>
        </p:nvSpPr>
        <p:spPr bwMode="auto">
          <a:xfrm>
            <a:off x="821605" y="2425278"/>
            <a:ext cx="2767423" cy="6237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Provider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7D6DDBC-9809-4B63-A7D2-32FD6C4E0E6B}"/>
              </a:ext>
            </a:extLst>
          </p:cNvPr>
          <p:cNvSpPr/>
          <p:nvPr/>
        </p:nvSpPr>
        <p:spPr bwMode="auto">
          <a:xfrm>
            <a:off x="1701633" y="4087549"/>
            <a:ext cx="2119470" cy="6237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TableApp</a:t>
            </a: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BA125B5-1591-430F-9E86-55E3CAA3276B}"/>
              </a:ext>
            </a:extLst>
          </p:cNvPr>
          <p:cNvSpPr/>
          <p:nvPr/>
        </p:nvSpPr>
        <p:spPr bwMode="auto">
          <a:xfrm>
            <a:off x="1701633" y="5404650"/>
            <a:ext cx="2119470" cy="6237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TableAppRow</a:t>
            </a:r>
            <a:endParaRPr lang="en-US" sz="1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9F4BF6C-3DAD-46E3-828E-61D7466B3E18}"/>
              </a:ext>
            </a:extLst>
          </p:cNvPr>
          <p:cNvSpPr/>
          <p:nvPr/>
        </p:nvSpPr>
        <p:spPr bwMode="auto">
          <a:xfrm>
            <a:off x="5173335" y="2423506"/>
            <a:ext cx="3301648" cy="12124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60375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Store</a:t>
            </a:r>
          </a:p>
          <a:p>
            <a:pPr marL="803275" indent="-34290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Reducer1</a:t>
            </a:r>
          </a:p>
          <a:p>
            <a:pPr marL="803275" indent="-34290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ReducerN</a:t>
            </a: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3799938-11D4-4731-8F00-9F247D7C7EAA}"/>
              </a:ext>
            </a:extLst>
          </p:cNvPr>
          <p:cNvSpPr/>
          <p:nvPr/>
        </p:nvSpPr>
        <p:spPr bwMode="auto">
          <a:xfrm>
            <a:off x="9035346" y="3775684"/>
            <a:ext cx="2831784" cy="6237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Models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FC81209-FD8B-4F0E-8B01-B3AA5A4900BB}"/>
              </a:ext>
            </a:extLst>
          </p:cNvPr>
          <p:cNvSpPr/>
          <p:nvPr/>
        </p:nvSpPr>
        <p:spPr bwMode="auto">
          <a:xfrm>
            <a:off x="9035346" y="5166460"/>
            <a:ext cx="2831784" cy="623730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Client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BA78A57-E954-4570-A4A1-9DF9898238AD}"/>
              </a:ext>
            </a:extLst>
          </p:cNvPr>
          <p:cNvSpPr/>
          <p:nvPr/>
        </p:nvSpPr>
        <p:spPr bwMode="auto">
          <a:xfrm>
            <a:off x="5424243" y="6186025"/>
            <a:ext cx="2811947" cy="628777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Repository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9DDC021-45A6-4DE8-A606-B75BE4A625A2}"/>
              </a:ext>
            </a:extLst>
          </p:cNvPr>
          <p:cNvSpPr/>
          <p:nvPr/>
        </p:nvSpPr>
        <p:spPr bwMode="auto">
          <a:xfrm>
            <a:off x="5570644" y="4902535"/>
            <a:ext cx="2507030" cy="628777"/>
          </a:xfrm>
          <a:prstGeom prst="round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Actions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8E7B48A-EDB6-46CC-835E-66D3A19D817E}"/>
              </a:ext>
            </a:extLst>
          </p:cNvPr>
          <p:cNvSpPr/>
          <p:nvPr/>
        </p:nvSpPr>
        <p:spPr bwMode="auto">
          <a:xfrm>
            <a:off x="4288083" y="2425278"/>
            <a:ext cx="467984" cy="4231879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connect()</a:t>
            </a:r>
          </a:p>
        </p:txBody>
      </p:sp>
      <p:sp>
        <p:nvSpPr>
          <p:cNvPr id="24" name="Callout: Up Arrow 23">
            <a:extLst>
              <a:ext uri="{FF2B5EF4-FFF2-40B4-BE49-F238E27FC236}">
                <a16:creationId xmlns:a16="http://schemas.microsoft.com/office/drawing/2014/main" id="{4B0779A0-EF5F-4535-8A15-B5838C4394F0}"/>
              </a:ext>
            </a:extLst>
          </p:cNvPr>
          <p:cNvSpPr/>
          <p:nvPr/>
        </p:nvSpPr>
        <p:spPr bwMode="auto">
          <a:xfrm>
            <a:off x="5727446" y="3644997"/>
            <a:ext cx="2193426" cy="977452"/>
          </a:xfrm>
          <a:prstGeom prst="upArrowCallout">
            <a:avLst>
              <a:gd name="adj1" fmla="val 33249"/>
              <a:gd name="adj2" fmla="val 30893"/>
              <a:gd name="adj3" fmla="val 32660"/>
              <a:gd name="adj4" fmla="val 54350"/>
            </a:avLst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dispatch()</a:t>
            </a:r>
          </a:p>
        </p:txBody>
      </p:sp>
      <p:sp>
        <p:nvSpPr>
          <p:cNvPr id="28" name="Arrow: Left-Right 27">
            <a:extLst>
              <a:ext uri="{FF2B5EF4-FFF2-40B4-BE49-F238E27FC236}">
                <a16:creationId xmlns:a16="http://schemas.microsoft.com/office/drawing/2014/main" id="{7C7ACBB2-8898-4353-B875-32F388186F63}"/>
              </a:ext>
            </a:extLst>
          </p:cNvPr>
          <p:cNvSpPr/>
          <p:nvPr/>
        </p:nvSpPr>
        <p:spPr bwMode="auto">
          <a:xfrm>
            <a:off x="8236191" y="6252132"/>
            <a:ext cx="502082" cy="496562"/>
          </a:xfrm>
          <a:prstGeom prst="leftRightArrow">
            <a:avLst>
              <a:gd name="adj1" fmla="val 34760"/>
              <a:gd name="adj2" fmla="val 33490"/>
            </a:avLst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Arrow: Up-Down 28">
            <a:extLst>
              <a:ext uri="{FF2B5EF4-FFF2-40B4-BE49-F238E27FC236}">
                <a16:creationId xmlns:a16="http://schemas.microsoft.com/office/drawing/2014/main" id="{140FDA97-A1AD-4EE9-876C-950F7563CBC4}"/>
              </a:ext>
            </a:extLst>
          </p:cNvPr>
          <p:cNvSpPr/>
          <p:nvPr/>
        </p:nvSpPr>
        <p:spPr bwMode="auto">
          <a:xfrm>
            <a:off x="6587990" y="5531312"/>
            <a:ext cx="484453" cy="654713"/>
          </a:xfrm>
          <a:prstGeom prst="upDown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4E2512B6-56EB-474E-854B-FF68A0623604}"/>
              </a:ext>
            </a:extLst>
          </p:cNvPr>
          <p:cNvSpPr/>
          <p:nvPr/>
        </p:nvSpPr>
        <p:spPr bwMode="auto">
          <a:xfrm>
            <a:off x="2522799" y="3049007"/>
            <a:ext cx="472340" cy="1038541"/>
          </a:xfrm>
          <a:prstGeom prst="down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5730F876-4646-41E7-A5B3-A2B875FC57AE}"/>
              </a:ext>
            </a:extLst>
          </p:cNvPr>
          <p:cNvSpPr/>
          <p:nvPr/>
        </p:nvSpPr>
        <p:spPr bwMode="auto">
          <a:xfrm>
            <a:off x="2522799" y="4711279"/>
            <a:ext cx="472340" cy="693372"/>
          </a:xfrm>
          <a:prstGeom prst="down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3" name="Arrow: Bent 32">
            <a:extLst>
              <a:ext uri="{FF2B5EF4-FFF2-40B4-BE49-F238E27FC236}">
                <a16:creationId xmlns:a16="http://schemas.microsoft.com/office/drawing/2014/main" id="{C4F3B95F-36C6-4593-BCEB-F454E6378BE7}"/>
              </a:ext>
            </a:extLst>
          </p:cNvPr>
          <p:cNvSpPr/>
          <p:nvPr/>
        </p:nvSpPr>
        <p:spPr bwMode="auto">
          <a:xfrm flipH="1">
            <a:off x="8485266" y="2777512"/>
            <a:ext cx="2075750" cy="993419"/>
          </a:xfrm>
          <a:prstGeom prst="bentArrow">
            <a:avLst>
              <a:gd name="adj1" fmla="val 21091"/>
              <a:gd name="adj2" fmla="val 21636"/>
              <a:gd name="adj3" fmla="val 21141"/>
              <a:gd name="adj4" fmla="val 67870"/>
            </a:avLst>
          </a:prstGeom>
          <a:solidFill>
            <a:schemeClr val="accent5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5EE7B3B7-D33B-482C-BB9D-5E55B67AB807}"/>
              </a:ext>
            </a:extLst>
          </p:cNvPr>
          <p:cNvSpPr/>
          <p:nvPr/>
        </p:nvSpPr>
        <p:spPr bwMode="auto">
          <a:xfrm>
            <a:off x="4016310" y="5060222"/>
            <a:ext cx="270345" cy="314893"/>
          </a:xfrm>
          <a:prstGeom prst="flowChartProcess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6" name="Arrow: Left 35">
            <a:extLst>
              <a:ext uri="{FF2B5EF4-FFF2-40B4-BE49-F238E27FC236}">
                <a16:creationId xmlns:a16="http://schemas.microsoft.com/office/drawing/2014/main" id="{49A64EA1-90D0-4803-9AA2-38823F39DD95}"/>
              </a:ext>
            </a:extLst>
          </p:cNvPr>
          <p:cNvSpPr/>
          <p:nvPr/>
        </p:nvSpPr>
        <p:spPr bwMode="auto">
          <a:xfrm flipH="1">
            <a:off x="4755134" y="4905804"/>
            <a:ext cx="827624" cy="623728"/>
          </a:xfrm>
          <a:prstGeom prst="left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9" name="Arrow: Left 38">
            <a:extLst>
              <a:ext uri="{FF2B5EF4-FFF2-40B4-BE49-F238E27FC236}">
                <a16:creationId xmlns:a16="http://schemas.microsoft.com/office/drawing/2014/main" id="{3C18644D-B213-4745-986A-E857957619CA}"/>
              </a:ext>
            </a:extLst>
          </p:cNvPr>
          <p:cNvSpPr/>
          <p:nvPr/>
        </p:nvSpPr>
        <p:spPr bwMode="auto">
          <a:xfrm>
            <a:off x="3589028" y="2436130"/>
            <a:ext cx="697627" cy="623728"/>
          </a:xfrm>
          <a:prstGeom prst="left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CF77D8F0-296A-483D-AB45-1BC0F11D1346}"/>
              </a:ext>
            </a:extLst>
          </p:cNvPr>
          <p:cNvSpPr/>
          <p:nvPr/>
        </p:nvSpPr>
        <p:spPr bwMode="auto">
          <a:xfrm>
            <a:off x="4745784" y="2590547"/>
            <a:ext cx="427551" cy="314893"/>
          </a:xfrm>
          <a:prstGeom prst="flowChartProcess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Star: 32 Points 2">
            <a:extLst>
              <a:ext uri="{FF2B5EF4-FFF2-40B4-BE49-F238E27FC236}">
                <a16:creationId xmlns:a16="http://schemas.microsoft.com/office/drawing/2014/main" id="{24D72A69-EC53-4888-9674-E4B622023F34}"/>
              </a:ext>
            </a:extLst>
          </p:cNvPr>
          <p:cNvSpPr/>
          <p:nvPr/>
        </p:nvSpPr>
        <p:spPr bwMode="auto">
          <a:xfrm>
            <a:off x="5007241" y="2290854"/>
            <a:ext cx="668176" cy="673064"/>
          </a:xfrm>
          <a:prstGeom prst="star32">
            <a:avLst/>
          </a:prstGeom>
          <a:solidFill>
            <a:schemeClr val="accent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1</a:t>
            </a:r>
          </a:p>
        </p:txBody>
      </p:sp>
      <p:sp>
        <p:nvSpPr>
          <p:cNvPr id="35" name="Star: 32 Points 34">
            <a:extLst>
              <a:ext uri="{FF2B5EF4-FFF2-40B4-BE49-F238E27FC236}">
                <a16:creationId xmlns:a16="http://schemas.microsoft.com/office/drawing/2014/main" id="{F7B358FA-809D-4479-8738-FA8D0EC3550A}"/>
              </a:ext>
            </a:extLst>
          </p:cNvPr>
          <p:cNvSpPr/>
          <p:nvPr/>
        </p:nvSpPr>
        <p:spPr bwMode="auto">
          <a:xfrm>
            <a:off x="5133648" y="5984093"/>
            <a:ext cx="668176" cy="673064"/>
          </a:xfrm>
          <a:prstGeom prst="star32">
            <a:avLst/>
          </a:prstGeom>
          <a:solidFill>
            <a:schemeClr val="accent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2</a:t>
            </a:r>
          </a:p>
        </p:txBody>
      </p:sp>
      <p:sp>
        <p:nvSpPr>
          <p:cNvPr id="37" name="Star: 32 Points 36">
            <a:extLst>
              <a:ext uri="{FF2B5EF4-FFF2-40B4-BE49-F238E27FC236}">
                <a16:creationId xmlns:a16="http://schemas.microsoft.com/office/drawing/2014/main" id="{0EDB8ECF-5478-4D22-A7F0-244493EC96BD}"/>
              </a:ext>
            </a:extLst>
          </p:cNvPr>
          <p:cNvSpPr/>
          <p:nvPr/>
        </p:nvSpPr>
        <p:spPr bwMode="auto">
          <a:xfrm>
            <a:off x="5341593" y="4657451"/>
            <a:ext cx="668176" cy="673064"/>
          </a:xfrm>
          <a:prstGeom prst="star32">
            <a:avLst/>
          </a:prstGeom>
          <a:solidFill>
            <a:schemeClr val="accent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3</a:t>
            </a:r>
          </a:p>
        </p:txBody>
      </p:sp>
      <p:sp>
        <p:nvSpPr>
          <p:cNvPr id="38" name="Star: 32 Points 37">
            <a:extLst>
              <a:ext uri="{FF2B5EF4-FFF2-40B4-BE49-F238E27FC236}">
                <a16:creationId xmlns:a16="http://schemas.microsoft.com/office/drawing/2014/main" id="{66DC6C56-10D8-4864-9A36-B02F67DA600A}"/>
              </a:ext>
            </a:extLst>
          </p:cNvPr>
          <p:cNvSpPr/>
          <p:nvPr/>
        </p:nvSpPr>
        <p:spPr bwMode="auto">
          <a:xfrm>
            <a:off x="7720648" y="4041972"/>
            <a:ext cx="668176" cy="673064"/>
          </a:xfrm>
          <a:prstGeom prst="star32">
            <a:avLst/>
          </a:prstGeom>
          <a:solidFill>
            <a:schemeClr val="accent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4</a:t>
            </a:r>
          </a:p>
        </p:txBody>
      </p:sp>
      <p:sp>
        <p:nvSpPr>
          <p:cNvPr id="45" name="Star: 32 Points 44">
            <a:extLst>
              <a:ext uri="{FF2B5EF4-FFF2-40B4-BE49-F238E27FC236}">
                <a16:creationId xmlns:a16="http://schemas.microsoft.com/office/drawing/2014/main" id="{3EFDCC23-E46C-4FCB-82F8-5BCE8D68AA28}"/>
              </a:ext>
            </a:extLst>
          </p:cNvPr>
          <p:cNvSpPr/>
          <p:nvPr/>
        </p:nvSpPr>
        <p:spPr bwMode="auto">
          <a:xfrm>
            <a:off x="1023174" y="3454290"/>
            <a:ext cx="668176" cy="673064"/>
          </a:xfrm>
          <a:prstGeom prst="star32">
            <a:avLst/>
          </a:prstGeom>
          <a:solidFill>
            <a:schemeClr val="accent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5</a:t>
            </a:r>
          </a:p>
        </p:txBody>
      </p:sp>
      <p:sp>
        <p:nvSpPr>
          <p:cNvPr id="48" name="Star: 32 Points 47">
            <a:extLst>
              <a:ext uri="{FF2B5EF4-FFF2-40B4-BE49-F238E27FC236}">
                <a16:creationId xmlns:a16="http://schemas.microsoft.com/office/drawing/2014/main" id="{CC3C4FD0-F788-451B-8364-A6ED218762DB}"/>
              </a:ext>
            </a:extLst>
          </p:cNvPr>
          <p:cNvSpPr/>
          <p:nvPr/>
        </p:nvSpPr>
        <p:spPr bwMode="auto">
          <a:xfrm>
            <a:off x="274638" y="2386794"/>
            <a:ext cx="668176" cy="673064"/>
          </a:xfrm>
          <a:prstGeom prst="star32">
            <a:avLst/>
          </a:prstGeom>
          <a:solidFill>
            <a:schemeClr val="accent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6</a:t>
            </a:r>
          </a:p>
        </p:txBody>
      </p:sp>
      <p:sp>
        <p:nvSpPr>
          <p:cNvPr id="49" name="Star: 32 Points 48">
            <a:extLst>
              <a:ext uri="{FF2B5EF4-FFF2-40B4-BE49-F238E27FC236}">
                <a16:creationId xmlns:a16="http://schemas.microsoft.com/office/drawing/2014/main" id="{8BBFB6C5-7467-4F18-B632-41E5B4A8918A}"/>
              </a:ext>
            </a:extLst>
          </p:cNvPr>
          <p:cNvSpPr/>
          <p:nvPr/>
        </p:nvSpPr>
        <p:spPr bwMode="auto">
          <a:xfrm>
            <a:off x="4185219" y="2971679"/>
            <a:ext cx="668176" cy="673064"/>
          </a:xfrm>
          <a:prstGeom prst="star32">
            <a:avLst/>
          </a:prstGeom>
          <a:solidFill>
            <a:schemeClr val="accent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92140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The Code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64171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https://github.com/6ix4our/CrmReactDemo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6710C1-CB19-4EF5-93E5-2D2697D80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4187" y="2342701"/>
            <a:ext cx="38481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17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</p:spTree>
    <p:extLst>
      <p:ext uri="{BB962C8B-B14F-4D97-AF65-F5344CB8AC3E}">
        <p14:creationId xmlns:p14="http://schemas.microsoft.com/office/powerpoint/2010/main" val="2769635815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Material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462760"/>
          </a:xfrm>
        </p:spPr>
        <p:txBody>
          <a:bodyPr/>
          <a:lstStyle/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Learning Redux/Flux</a:t>
            </a:r>
          </a:p>
          <a:p>
            <a:pPr lvl="1"/>
            <a:r>
              <a:rPr lang="en-US" dirty="0">
                <a:hlinkClick r:id="rId3"/>
              </a:rPr>
              <a:t>https://github.com/happypoulp/redux-tutorial/</a:t>
            </a:r>
            <a:endParaRPr lang="en-US" dirty="0"/>
          </a:p>
          <a:p>
            <a:endParaRPr lang="en-US" dirty="0">
              <a:gradFill>
                <a:gsLst>
                  <a:gs pos="0">
                    <a:schemeClr val="tx1"/>
                  </a:gs>
                  <a:gs pos="45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Testing with Enzyme and Jest</a:t>
            </a:r>
          </a:p>
          <a:p>
            <a:pPr lvl="1"/>
            <a:r>
              <a:rPr lang="en-US" dirty="0">
                <a:hlinkClick r:id="rId4"/>
              </a:rPr>
              <a:t>https://hackernoon.com/testing-react-components-with-jest-and-enzyme-41d592c174f</a:t>
            </a:r>
            <a:endParaRPr lang="en-US" dirty="0"/>
          </a:p>
          <a:p>
            <a:endParaRPr lang="en-US" dirty="0">
              <a:gradFill>
                <a:gsLst>
                  <a:gs pos="0">
                    <a:schemeClr val="tx1"/>
                  </a:gs>
                  <a:gs pos="45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Visual Studio and TypeScript</a:t>
            </a:r>
          </a:p>
          <a:p>
            <a:pPr lvl="1"/>
            <a:r>
              <a:rPr lang="en-US" dirty="0">
                <a:hlinkClick r:id="rId5"/>
              </a:rPr>
              <a:t>https://code.visualstudio.com/docs/languages/typescript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1BC823-1CBC-4537-AF72-C1C3BFF666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2113" y="1353149"/>
            <a:ext cx="1569928" cy="15738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A4246FC-BF21-4E1C-9BB1-914CC48D2D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00183" y="3085913"/>
            <a:ext cx="1761656" cy="17824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112C4B-B733-4FDF-9DF3-4C46BF1513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8206" y="4754879"/>
            <a:ext cx="1640216" cy="166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125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Material (cont.)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062651"/>
          </a:xfrm>
        </p:spPr>
        <p:txBody>
          <a:bodyPr/>
          <a:lstStyle/>
          <a:p>
            <a:r>
              <a:rPr lang="en-US" dirty="0"/>
              <a:t>Connecting to XRM via Node.js</a:t>
            </a:r>
          </a:p>
          <a:p>
            <a:pPr lvl="1"/>
            <a:r>
              <a:rPr lang="en-US" dirty="0">
                <a:hlinkClick r:id="rId3"/>
              </a:rPr>
              <a:t>http://alexanderdevelopment.net/post/2016/11/23/dynamics-365-and-node-js-integration-using-the-web-api/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Flexible JavaScript client for XRM</a:t>
            </a:r>
          </a:p>
          <a:p>
            <a:pPr lvl="1"/>
            <a:r>
              <a:rPr lang="en-US" dirty="0">
                <a:hlinkClick r:id="rId4"/>
              </a:rPr>
              <a:t>https://github.com/AleksandrRogov/DynamicsWebApi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BADEEE-CCBC-4FE3-87D3-EDF6191E0F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119" y="2471255"/>
            <a:ext cx="1634173" cy="16419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F43EA4-AE27-4FEF-AB95-D50EADBC76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7898" y="4320537"/>
            <a:ext cx="1609967" cy="159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041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Material (cont.)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US" dirty="0"/>
              <a:t>Comparing React, Angular, and </a:t>
            </a:r>
            <a:r>
              <a:rPr lang="en-US" dirty="0" err="1"/>
              <a:t>Vue</a:t>
            </a:r>
            <a:endParaRPr lang="en-US" dirty="0"/>
          </a:p>
          <a:p>
            <a:r>
              <a:rPr lang="en-US" sz="2000" dirty="0">
                <a:hlinkClick r:id="rId3"/>
              </a:rPr>
              <a:t>https://medium.com/unicorn-supplies/angular-vs-react-vs-vue-a-2017-comparison-c5c52d620176</a:t>
            </a:r>
            <a:endParaRPr lang="en-US" sz="2000" dirty="0"/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07C63E-2219-4194-A898-FAA280744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777" y="2288244"/>
            <a:ext cx="1735334" cy="172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42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2800" y="198120"/>
            <a:ext cx="6065520" cy="7386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Last Reminders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24000" y="2164080"/>
            <a:ext cx="10012680" cy="339785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dirty="0"/>
              <a:t>Complete Session Survey</a:t>
            </a:r>
          </a:p>
          <a:p>
            <a:pPr lvl="1"/>
            <a:r>
              <a:rPr lang="en-US" dirty="0"/>
              <a:t>What did you think of this session? We value your feedback in our efforts to continuously improve, please complete the session survey in the app or online at: </a:t>
            </a:r>
            <a:r>
              <a:rPr lang="en-US" dirty="0">
                <a:hlinkClick r:id="rId3"/>
              </a:rPr>
              <a:t>www.crmugsummit.com</a:t>
            </a:r>
            <a:r>
              <a:rPr lang="en-US">
                <a:hlinkClick r:id="rId3"/>
              </a:rPr>
              <a:t>/surveys</a:t>
            </a:r>
            <a:r>
              <a:rPr lang="en-US"/>
              <a:t> 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Session Materials</a:t>
            </a:r>
          </a:p>
          <a:p>
            <a:pPr lvl="1"/>
            <a:r>
              <a:rPr lang="en-US" dirty="0"/>
              <a:t>The session materials can be found in the app or online in the event community library at:</a:t>
            </a:r>
          </a:p>
          <a:p>
            <a:pPr lvl="1"/>
            <a:r>
              <a:rPr lang="en-US" dirty="0">
                <a:hlinkClick r:id="rId4"/>
              </a:rPr>
              <a:t>www.crmugsummit.com/materials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Thanks and Have a Great Conference!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18894537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527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14827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30552"/>
            <a:ext cx="7567402" cy="1098762"/>
          </a:xfrm>
        </p:spPr>
        <p:txBody>
          <a:bodyPr/>
          <a:lstStyle/>
          <a:p>
            <a:r>
              <a:rPr lang="en-US" sz="6600" dirty="0"/>
              <a:t>The Road Here</a:t>
            </a:r>
          </a:p>
        </p:txBody>
      </p:sp>
    </p:spTree>
    <p:extLst>
      <p:ext uri="{BB962C8B-B14F-4D97-AF65-F5344CB8AC3E}">
        <p14:creationId xmlns:p14="http://schemas.microsoft.com/office/powerpoint/2010/main" val="73832899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447098"/>
          </a:xfrm>
        </p:spPr>
        <p:txBody>
          <a:bodyPr/>
          <a:lstStyle/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“</a:t>
            </a:r>
            <a:r>
              <a:rPr lang="en-US" dirty="0" err="1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Frameworking</a:t>
            </a:r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 for Custom Interfaces into CRM”</a:t>
            </a:r>
          </a:p>
          <a:p>
            <a:pPr lvl="2"/>
            <a:r>
              <a:rPr lang="en-US" dirty="0"/>
              <a:t>Awful title</a:t>
            </a:r>
          </a:p>
          <a:p>
            <a:pPr lvl="2"/>
            <a:r>
              <a:rPr lang="en-US" dirty="0"/>
              <a:t>Miserable ratings</a:t>
            </a:r>
          </a:p>
          <a:p>
            <a:pPr lvl="2"/>
            <a:r>
              <a:rPr lang="en-US" dirty="0"/>
              <a:t>Too many assumptions about audience experience</a:t>
            </a:r>
          </a:p>
          <a:p>
            <a:pPr lvl="2"/>
            <a:r>
              <a:rPr lang="en-US" dirty="0"/>
              <a:t>Spaghetti Code/Process</a:t>
            </a:r>
          </a:p>
          <a:p>
            <a:pPr lvl="2"/>
            <a:r>
              <a:rPr lang="en-US" dirty="0"/>
              <a:t>Difficult to train</a:t>
            </a:r>
          </a:p>
          <a:p>
            <a:pPr lvl="2"/>
            <a:r>
              <a:rPr lang="en-US" dirty="0"/>
              <a:t>Difficult to maintain</a:t>
            </a:r>
          </a:p>
          <a:p>
            <a:pPr lvl="2"/>
            <a:r>
              <a:rPr lang="en-US" dirty="0"/>
              <a:t>Self-defeating</a:t>
            </a:r>
          </a:p>
          <a:p>
            <a:pPr lvl="2"/>
            <a:r>
              <a:rPr lang="en-US" dirty="0"/>
              <a:t>In my Production environment!  </a:t>
            </a:r>
          </a:p>
        </p:txBody>
      </p:sp>
    </p:spTree>
    <p:extLst>
      <p:ext uri="{BB962C8B-B14F-4D97-AF65-F5344CB8AC3E}">
        <p14:creationId xmlns:p14="http://schemas.microsoft.com/office/powerpoint/2010/main" val="369589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124206"/>
          </a:xfrm>
        </p:spPr>
        <p:txBody>
          <a:bodyPr/>
          <a:lstStyle/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Aaron </a:t>
            </a:r>
            <a:r>
              <a:rPr lang="en-US" dirty="0" err="1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Woffinden</a:t>
            </a:r>
            <a:endParaRPr lang="en-US" dirty="0">
              <a:gradFill>
                <a:gsLst>
                  <a:gs pos="0">
                    <a:schemeClr val="tx1"/>
                  </a:gs>
                  <a:gs pos="45000">
                    <a:schemeClr val="tx1"/>
                  </a:gs>
                </a:gsLst>
                <a:lin ang="5400000" scaled="0"/>
              </a:gradFill>
            </a:endParaRPr>
          </a:p>
          <a:p>
            <a:pPr lvl="2"/>
            <a:r>
              <a:rPr lang="en-US" dirty="0"/>
              <a:t>Used </a:t>
            </a:r>
            <a:r>
              <a:rPr lang="en-US" dirty="0" err="1"/>
              <a:t>VSCode</a:t>
            </a:r>
            <a:r>
              <a:rPr lang="en-US" dirty="0"/>
              <a:t>, TypeScript, React, Semantic UI, </a:t>
            </a:r>
            <a:r>
              <a:rPr lang="en-US" dirty="0" err="1"/>
              <a:t>Webpack</a:t>
            </a:r>
            <a:r>
              <a:rPr lang="en-US" dirty="0"/>
              <a:t>, and more…</a:t>
            </a:r>
          </a:p>
          <a:p>
            <a:pPr lvl="2"/>
            <a:r>
              <a:rPr lang="en-US" dirty="0"/>
              <a:t>Some difficulties, but demonstrated possibility</a:t>
            </a:r>
          </a:p>
          <a:p>
            <a:pPr lvl="2"/>
            <a:r>
              <a:rPr lang="en-US" dirty="0"/>
              <a:t>Gave hope that things </a:t>
            </a:r>
            <a:r>
              <a:rPr lang="en-US" i="1" dirty="0"/>
              <a:t>could</a:t>
            </a:r>
            <a:r>
              <a:rPr lang="en-US" dirty="0"/>
              <a:t> be much easier</a:t>
            </a:r>
          </a:p>
          <a:p>
            <a:endParaRPr lang="en-US" dirty="0">
              <a:gradFill>
                <a:gsLst>
                  <a:gs pos="0">
                    <a:schemeClr val="tx1"/>
                  </a:gs>
                  <a:gs pos="45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Evolution of the toolset</a:t>
            </a:r>
          </a:p>
          <a:p>
            <a:pPr lvl="2"/>
            <a:r>
              <a:rPr lang="en-US" dirty="0" err="1"/>
              <a:t>VSCode</a:t>
            </a:r>
            <a:r>
              <a:rPr lang="en-US" dirty="0"/>
              <a:t> and TypeScript regular updates</a:t>
            </a:r>
          </a:p>
          <a:p>
            <a:pPr lvl="2"/>
            <a:r>
              <a:rPr lang="en-US" dirty="0"/>
              <a:t>React moving to MIT licensing</a:t>
            </a:r>
          </a:p>
          <a:p>
            <a:pPr lvl="2"/>
            <a:r>
              <a:rPr lang="en-US" dirty="0"/>
              <a:t>Microsoft-provided boilerplate projects</a:t>
            </a:r>
          </a:p>
        </p:txBody>
      </p:sp>
    </p:spTree>
    <p:extLst>
      <p:ext uri="{BB962C8B-B14F-4D97-AF65-F5344CB8AC3E}">
        <p14:creationId xmlns:p14="http://schemas.microsoft.com/office/powerpoint/2010/main" val="313888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 Why?</a:t>
            </a:r>
          </a:p>
        </p:txBody>
      </p:sp>
    </p:spTree>
    <p:extLst>
      <p:ext uri="{BB962C8B-B14F-4D97-AF65-F5344CB8AC3E}">
        <p14:creationId xmlns:p14="http://schemas.microsoft.com/office/powerpoint/2010/main" val="213277387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401205"/>
          </a:xfrm>
        </p:spPr>
        <p:txBody>
          <a:bodyPr/>
          <a:lstStyle/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Top framework for web developers</a:t>
            </a:r>
          </a:p>
          <a:p>
            <a:pPr lvl="1"/>
            <a:r>
              <a:rPr lang="en-US" dirty="0"/>
              <a:t>Used at Airbnb, Uber, Netflix, Twitter, Pinterest, Reddit, Udemy, </a:t>
            </a:r>
            <a:r>
              <a:rPr lang="en-US" dirty="0" err="1"/>
              <a:t>Wix</a:t>
            </a:r>
            <a:r>
              <a:rPr lang="en-US" dirty="0"/>
              <a:t>, </a:t>
            </a:r>
            <a:r>
              <a:rPr lang="en-US" dirty="0" err="1"/>
              <a:t>Paypal</a:t>
            </a:r>
            <a:r>
              <a:rPr lang="en-US" dirty="0"/>
              <a:t>, </a:t>
            </a:r>
            <a:r>
              <a:rPr lang="en-US" dirty="0" err="1"/>
              <a:t>Imgur</a:t>
            </a:r>
            <a:r>
              <a:rPr lang="en-US" dirty="0"/>
              <a:t>, </a:t>
            </a:r>
            <a:r>
              <a:rPr lang="en-US" dirty="0" err="1"/>
              <a:t>Feedly</a:t>
            </a:r>
            <a:r>
              <a:rPr lang="en-US" dirty="0"/>
              <a:t>, Stripe, Tumblr, Walmart and others!</a:t>
            </a:r>
          </a:p>
          <a:p>
            <a:pPr lvl="1"/>
            <a:r>
              <a:rPr lang="en-US" dirty="0"/>
              <a:t>Out-strips Angular and </a:t>
            </a:r>
            <a:r>
              <a:rPr lang="en-US" dirty="0" err="1"/>
              <a:t>Vue</a:t>
            </a:r>
            <a:r>
              <a:rPr lang="en-US" dirty="0"/>
              <a:t> in terms of download trends, and GitHub codebases</a:t>
            </a: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Friendly licensing (now)</a:t>
            </a:r>
          </a:p>
          <a:p>
            <a:pPr lvl="1"/>
            <a:r>
              <a:rPr lang="en-US" dirty="0"/>
              <a:t>Announced MIT license adoption last month</a:t>
            </a: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Declarative and obvious</a:t>
            </a:r>
          </a:p>
          <a:p>
            <a:pPr lvl="1"/>
            <a:r>
              <a:rPr lang="en-US" dirty="0" err="1"/>
              <a:t>React’s</a:t>
            </a:r>
            <a:r>
              <a:rPr lang="en-US" dirty="0"/>
              <a:t> “declarative” approach is similar to many frameworks</a:t>
            </a:r>
          </a:p>
          <a:p>
            <a:pPr lvl="1"/>
            <a:r>
              <a:rPr lang="en-US" dirty="0"/>
              <a:t>Combines “HTML” with </a:t>
            </a:r>
            <a:r>
              <a:rPr lang="en-US" dirty="0" err="1"/>
              <a:t>javascript</a:t>
            </a:r>
            <a:r>
              <a:rPr lang="en-US" dirty="0"/>
              <a:t>, reminiscent of PHP</a:t>
            </a:r>
          </a:p>
          <a:p>
            <a:pPr lvl="1"/>
            <a:r>
              <a:rPr lang="en-US" dirty="0"/>
              <a:t>Allows you to build small or large, easily reusable UI components</a:t>
            </a:r>
          </a:p>
        </p:txBody>
      </p:sp>
    </p:spTree>
    <p:extLst>
      <p:ext uri="{BB962C8B-B14F-4D97-AF65-F5344CB8AC3E}">
        <p14:creationId xmlns:p14="http://schemas.microsoft.com/office/powerpoint/2010/main" val="4036528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462760"/>
          </a:xfrm>
        </p:spPr>
        <p:txBody>
          <a:bodyPr/>
          <a:lstStyle/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Not exclusive to React</a:t>
            </a:r>
          </a:p>
          <a:p>
            <a:pPr lvl="1"/>
            <a:r>
              <a:rPr lang="en-US" dirty="0"/>
              <a:t>To bridge with React, use a “react-redux” library</a:t>
            </a:r>
          </a:p>
          <a:p>
            <a:pPr lvl="1"/>
            <a:r>
              <a:rPr lang="en-US" dirty="0"/>
              <a:t>Designed to be portable, predictable, linear, and synchronous</a:t>
            </a: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Holistic state management</a:t>
            </a:r>
          </a:p>
          <a:p>
            <a:pPr lvl="1"/>
            <a:r>
              <a:rPr lang="en-US" dirty="0"/>
              <a:t>State can be represented by any form of JavaScript data structure</a:t>
            </a:r>
          </a:p>
          <a:p>
            <a:pPr lvl="1"/>
            <a:r>
              <a:rPr lang="en-US" dirty="0"/>
              <a:t>Treats state as immutable</a:t>
            </a:r>
          </a:p>
          <a:p>
            <a:pPr lvl="1"/>
            <a:r>
              <a:rPr lang="en-US" dirty="0"/>
              <a:t>State can be conveniently “snapshotted”</a:t>
            </a:r>
          </a:p>
          <a:p>
            <a:r>
              <a:rPr lang="en-US" dirty="0">
                <a:gradFill>
                  <a:gsLst>
                    <a:gs pos="0">
                      <a:schemeClr val="tx1"/>
                    </a:gs>
                    <a:gs pos="45000">
                      <a:schemeClr val="tx1"/>
                    </a:gs>
                  </a:gsLst>
                  <a:lin ang="5400000" scaled="0"/>
                </a:gradFill>
              </a:rPr>
              <a:t>Middleware capable</a:t>
            </a:r>
          </a:p>
          <a:p>
            <a:pPr lvl="1"/>
            <a:r>
              <a:rPr lang="en-US" dirty="0"/>
              <a:t>Provides an API for adding additional “action” processing</a:t>
            </a:r>
          </a:p>
          <a:p>
            <a:pPr lvl="1"/>
            <a:r>
              <a:rPr lang="en-US" dirty="0"/>
              <a:t>Highly popular “redux-</a:t>
            </a:r>
            <a:r>
              <a:rPr lang="en-US" dirty="0" err="1"/>
              <a:t>thunk</a:t>
            </a:r>
            <a:r>
              <a:rPr lang="en-US" dirty="0"/>
              <a:t>” library is used this way</a:t>
            </a:r>
          </a:p>
        </p:txBody>
      </p:sp>
    </p:spTree>
    <p:extLst>
      <p:ext uri="{BB962C8B-B14F-4D97-AF65-F5344CB8AC3E}">
        <p14:creationId xmlns:p14="http://schemas.microsoft.com/office/powerpoint/2010/main" val="1415321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4-05143_CRMUG Summit Nashville 2017 Template">
  <a:themeElements>
    <a:clrScheme name="Custom 14">
      <a:dk1>
        <a:srgbClr val="505050"/>
      </a:dk1>
      <a:lt1>
        <a:srgbClr val="FFFFFF"/>
      </a:lt1>
      <a:dk2>
        <a:srgbClr val="505050"/>
      </a:dk2>
      <a:lt2>
        <a:srgbClr val="EAEAEA"/>
      </a:lt2>
      <a:accent1>
        <a:srgbClr val="E4002B"/>
      </a:accent1>
      <a:accent2>
        <a:srgbClr val="001E60"/>
      </a:accent2>
      <a:accent3>
        <a:srgbClr val="84BD00"/>
      </a:accent3>
      <a:accent4>
        <a:srgbClr val="0095C8"/>
      </a:accent4>
      <a:accent5>
        <a:srgbClr val="FFB81C"/>
      </a:accent5>
      <a:accent6>
        <a:srgbClr val="505050"/>
      </a:accent6>
      <a:hlink>
        <a:srgbClr val="0095C8"/>
      </a:hlink>
      <a:folHlink>
        <a:srgbClr val="0095C8"/>
      </a:folHlink>
    </a:clrScheme>
    <a:fontScheme name="Custom 1">
      <a:majorFont>
        <a:latin typeface="Arial Black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RMUG_Summit Nashville 2017 Template_v03.potx" id="{888B34B0-DF7D-4F31-B6FA-982B879E796F}" vid="{97A48624-AB83-4B15-A5E5-585F323DDAF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1" ma:contentTypeDescription="Create a new document." ma:contentTypeScope="" ma:versionID="39dd6e28de13981fc99600d481b1de5c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e5a18a002045f9f0e2a3c9cc06ab2675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2006/documentManagement/types"/>
    <ds:schemaRef ds:uri="630a2e83-186a-4a0f-ab27-bee8a8096abc"/>
    <ds:schemaRef ds:uri="http://www.w3.org/XML/1998/namespace"/>
    <ds:schemaRef ds:uri="http://schemas.microsoft.com/office/2006/metadata/properties"/>
    <ds:schemaRef ds:uri="http://purl.org/dc/elements/1.1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42678F0-6EA3-4F58-92F2-E73D80B536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CRMUG_Summit Nashville 2017 Template_v03</Template>
  <TotalTime>2856</TotalTime>
  <Words>1391</Words>
  <Application>Microsoft Office PowerPoint</Application>
  <PresentationFormat>Custom</PresentationFormat>
  <Paragraphs>293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Arial Black</vt:lpstr>
      <vt:lpstr>Calibri</vt:lpstr>
      <vt:lpstr>Consolas</vt:lpstr>
      <vt:lpstr>Segoe UI</vt:lpstr>
      <vt:lpstr>Wingdings</vt:lpstr>
      <vt:lpstr>4-05143_CRMUG Summit Nashville 2017 Template</vt:lpstr>
      <vt:lpstr>PowerPoint Presentation</vt:lpstr>
      <vt:lpstr>PowerPoint Presentation</vt:lpstr>
      <vt:lpstr>Demo</vt:lpstr>
      <vt:lpstr>The Road Here</vt:lpstr>
      <vt:lpstr>Failure</vt:lpstr>
      <vt:lpstr>Success</vt:lpstr>
      <vt:lpstr>What? Why?</vt:lpstr>
      <vt:lpstr>React</vt:lpstr>
      <vt:lpstr>Redux</vt:lpstr>
      <vt:lpstr>Glossary</vt:lpstr>
      <vt:lpstr>Glossary (cont.)</vt:lpstr>
      <vt:lpstr>Solution Overview</vt:lpstr>
      <vt:lpstr>Development Environment</vt:lpstr>
      <vt:lpstr>Development Environment Setup</vt:lpstr>
      <vt:lpstr>Application Architecture</vt:lpstr>
      <vt:lpstr>Step-by-step</vt:lpstr>
      <vt:lpstr>Initializing the Project</vt:lpstr>
      <vt:lpstr>Preparing for CRM Deployment</vt:lpstr>
      <vt:lpstr>Build Your App</vt:lpstr>
      <vt:lpstr>Build Overview</vt:lpstr>
      <vt:lpstr>Get The Code</vt:lpstr>
      <vt:lpstr>What’s Next?</vt:lpstr>
      <vt:lpstr>Reading Material</vt:lpstr>
      <vt:lpstr>Reading Material (cont.)</vt:lpstr>
      <vt:lpstr>Reading Material (cont.)</vt:lpstr>
      <vt:lpstr>PowerPoint Presentation</vt:lpstr>
      <vt:lpstr>PowerPoint Presentation</vt:lpstr>
    </vt:vector>
  </TitlesOfParts>
  <Manager/>
  <Company>Dynamic Communities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Cross UG Summit 2017</dc:subject>
  <dc:creator>Delaney Freer</dc:creator>
  <cp:keywords>Dynamic Communities</cp:keywords>
  <dc:description>Template: Mitchell Derrey; Silver Fox Productions_x000d_
Formatting: _x000d_
Audience Type:</dc:description>
  <cp:lastModifiedBy>David Berry</cp:lastModifiedBy>
  <cp:revision>11</cp:revision>
  <dcterms:created xsi:type="dcterms:W3CDTF">2017-06-15T15:41:52Z</dcterms:created>
  <dcterms:modified xsi:type="dcterms:W3CDTF">2017-10-11T20:54:49Z</dcterms:modified>
  <cp:category>Dynamic Communities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</Properties>
</file>

<file path=docProps/thumbnail.jpeg>
</file>